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59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00"/>
    <a:srgbClr val="00FF00"/>
    <a:srgbClr val="480288"/>
    <a:srgbClr val="6FD56D"/>
    <a:srgbClr val="4ED34E"/>
    <a:srgbClr val="5E5E5E"/>
    <a:srgbClr val="022366"/>
    <a:srgbClr val="B41B88"/>
    <a:srgbClr val="292929"/>
    <a:srgbClr val="42B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5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95511-F602-4A79-9424-AC17BA252C52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E7BC6-5160-470C-BBA6-2B23269B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0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3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1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1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52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1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07" r:id="rId6"/>
    <p:sldLayoutId id="2147483812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talinmvp/GHDb/tree/ghdb" TargetMode="External"/><Relationship Id="rId3" Type="http://schemas.microsoft.com/office/2007/relationships/hdphoto" Target="../media/hdphoto2.wdp"/><Relationship Id="rId7" Type="http://schemas.openxmlformats.org/officeDocument/2006/relationships/hyperlink" Target="https://balanmihai.github.io/GHDb.i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9" Type="http://schemas.openxmlformats.org/officeDocument/2006/relationships/hyperlink" Target="https://github.com/catalinmvp/GHDb/releases/tag/ghd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3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1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3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5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33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text, computer, display, vector graphics&#10;&#10;Description automatically generated">
            <a:extLst>
              <a:ext uri="{FF2B5EF4-FFF2-40B4-BE49-F238E27FC236}">
                <a16:creationId xmlns:a16="http://schemas.microsoft.com/office/drawing/2014/main" id="{BBDB5B7C-782D-487E-91C5-D6F53E966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>
          <a:xfrm>
            <a:off x="-7781" y="9699"/>
            <a:ext cx="12188932" cy="6856614"/>
          </a:xfrm>
          <a:prstGeom prst="rect">
            <a:avLst/>
          </a:prstGeom>
        </p:spPr>
      </p:pic>
      <p:grpSp>
        <p:nvGrpSpPr>
          <p:cNvPr id="96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7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09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itle 36">
            <a:extLst>
              <a:ext uri="{FF2B5EF4-FFF2-40B4-BE49-F238E27FC236}">
                <a16:creationId xmlns:a16="http://schemas.microsoft.com/office/drawing/2014/main" id="{EEEDE291-3ED0-4F6E-BE26-8239E58A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48" y="731041"/>
            <a:ext cx="10045697" cy="13704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Hub Data Base</a:t>
            </a:r>
          </a:p>
        </p:txBody>
      </p:sp>
      <p:grpSp>
        <p:nvGrpSpPr>
          <p:cNvPr id="129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7732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3C3A8C6-A145-4C4C-A423-3CECFCE775F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" y="-30630"/>
            <a:ext cx="12188952" cy="6872627"/>
          </a:xfrm>
          <a:prstGeom prst="rect">
            <a:avLst/>
          </a:prstGeom>
        </p:spPr>
      </p:pic>
      <p:pic>
        <p:nvPicPr>
          <p:cNvPr id="57" name="Google Shape;1214;p59">
            <a:extLst>
              <a:ext uri="{FF2B5EF4-FFF2-40B4-BE49-F238E27FC236}">
                <a16:creationId xmlns:a16="http://schemas.microsoft.com/office/drawing/2014/main" id="{E18E4EC7-5B01-424E-B01C-E0714823F6E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912"/>
          <a:stretch/>
        </p:blipFill>
        <p:spPr>
          <a:xfrm>
            <a:off x="8204" y="8707"/>
            <a:ext cx="12188952" cy="69356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94C95-FF21-4337-91CD-4976AFDD4E1F}"/>
              </a:ext>
            </a:extLst>
          </p:cNvPr>
          <p:cNvSpPr txBox="1"/>
          <p:nvPr/>
        </p:nvSpPr>
        <p:spPr>
          <a:xfrm>
            <a:off x="-46605" y="-66059"/>
            <a:ext cx="7001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Links: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- ghdb.io</a:t>
            </a:r>
            <a:endParaRPr lang="en-US" sz="20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GHDB Source Code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github.com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GHDB Downloadable APK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github.com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3E266-64AB-450D-BAAD-9D30A56DBF1B}"/>
              </a:ext>
            </a:extLst>
          </p:cNvPr>
          <p:cNvSpPr txBox="1"/>
          <p:nvPr/>
        </p:nvSpPr>
        <p:spPr>
          <a:xfrm>
            <a:off x="7548876" y="-84760"/>
            <a:ext cx="453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r">
              <a:buNone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OUR TEAM: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ă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Mihai – UX &amp; Project Manager</a:t>
            </a:r>
          </a:p>
          <a:p>
            <a:pPr algn="r"/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Nichita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Andrei-C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ă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ă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– Developer</a:t>
            </a:r>
          </a:p>
          <a:p>
            <a:pPr algn="r"/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Aelenei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Bogdan-</a:t>
            </a:r>
            <a:r>
              <a:rPr lang="ro-RO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Ș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tefan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– Business 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 Khatib K. Mariam – Business </a:t>
            </a:r>
          </a:p>
          <a:p>
            <a:endParaRPr lang="en-US" dirty="0">
              <a:solidFill>
                <a:srgbClr val="4ED3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0351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0" y="-7499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8" name="Google Shape;363;p33">
            <a:extLst>
              <a:ext uri="{FF2B5EF4-FFF2-40B4-BE49-F238E27FC236}">
                <a16:creationId xmlns:a16="http://schemas.microsoft.com/office/drawing/2014/main" id="{F53E3BE7-E556-473F-B21A-BFFF2C3B9BC1}"/>
              </a:ext>
            </a:extLst>
          </p:cNvPr>
          <p:cNvGrpSpPr/>
          <p:nvPr/>
        </p:nvGrpSpPr>
        <p:grpSpPr>
          <a:xfrm>
            <a:off x="7584616" y="621131"/>
            <a:ext cx="1457400" cy="971700"/>
            <a:chOff x="3600450" y="1186000"/>
            <a:chExt cx="1457400" cy="971700"/>
          </a:xfrm>
          <a:solidFill>
            <a:srgbClr val="430081"/>
          </a:solidFill>
        </p:grpSpPr>
        <p:sp>
          <p:nvSpPr>
            <p:cNvPr id="69" name="Google Shape;364;p33">
              <a:extLst>
                <a:ext uri="{FF2B5EF4-FFF2-40B4-BE49-F238E27FC236}">
                  <a16:creationId xmlns:a16="http://schemas.microsoft.com/office/drawing/2014/main" id="{0FB7CD3A-0FA2-4424-8BEF-F69A7B898359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" name="Google Shape;365;p33">
              <a:extLst>
                <a:ext uri="{FF2B5EF4-FFF2-40B4-BE49-F238E27FC236}">
                  <a16:creationId xmlns:a16="http://schemas.microsoft.com/office/drawing/2014/main" id="{C84A9F6E-FB65-458B-BFF1-DF674E46B1D7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366;p33">
              <a:extLst>
                <a:ext uri="{FF2B5EF4-FFF2-40B4-BE49-F238E27FC236}">
                  <a16:creationId xmlns:a16="http://schemas.microsoft.com/office/drawing/2014/main" id="{2F4670EA-E1B9-488F-B905-F4D21BDB8080}"/>
                </a:ext>
              </a:extLst>
            </p:cNvPr>
            <p:cNvCxnSpPr>
              <a:stCxn id="6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" name="Google Shape;371;p33">
            <a:extLst>
              <a:ext uri="{FF2B5EF4-FFF2-40B4-BE49-F238E27FC236}">
                <a16:creationId xmlns:a16="http://schemas.microsoft.com/office/drawing/2014/main" id="{69611C4A-1398-476D-9D33-99F34517733E}"/>
              </a:ext>
            </a:extLst>
          </p:cNvPr>
          <p:cNvGrpSpPr/>
          <p:nvPr/>
        </p:nvGrpSpPr>
        <p:grpSpPr>
          <a:xfrm flipH="1">
            <a:off x="6129567" y="2331358"/>
            <a:ext cx="1457400" cy="971700"/>
            <a:chOff x="3600450" y="1186000"/>
            <a:chExt cx="1457400" cy="971700"/>
          </a:xfrm>
          <a:solidFill>
            <a:srgbClr val="430081"/>
          </a:solidFill>
        </p:grpSpPr>
        <p:sp>
          <p:nvSpPr>
            <p:cNvPr id="74" name="Google Shape;372;p33">
              <a:extLst>
                <a:ext uri="{FF2B5EF4-FFF2-40B4-BE49-F238E27FC236}">
                  <a16:creationId xmlns:a16="http://schemas.microsoft.com/office/drawing/2014/main" id="{C22E1B40-E12F-4969-9568-45C8D0072FCD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373;p33">
              <a:extLst>
                <a:ext uri="{FF2B5EF4-FFF2-40B4-BE49-F238E27FC236}">
                  <a16:creationId xmlns:a16="http://schemas.microsoft.com/office/drawing/2014/main" id="{0F7E8FA3-FC8D-421C-B7D1-E5AF1EB24D1B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374;p33">
              <a:extLst>
                <a:ext uri="{FF2B5EF4-FFF2-40B4-BE49-F238E27FC236}">
                  <a16:creationId xmlns:a16="http://schemas.microsoft.com/office/drawing/2014/main" id="{911565D2-8479-42D5-988C-A491FD8340DA}"/>
                </a:ext>
              </a:extLst>
            </p:cNvPr>
            <p:cNvCxnSpPr>
              <a:stCxn id="74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363;p33">
            <a:extLst>
              <a:ext uri="{FF2B5EF4-FFF2-40B4-BE49-F238E27FC236}">
                <a16:creationId xmlns:a16="http://schemas.microsoft.com/office/drawing/2014/main" id="{50E8FFAE-2AAC-416B-A499-BD13557E343A}"/>
              </a:ext>
            </a:extLst>
          </p:cNvPr>
          <p:cNvGrpSpPr/>
          <p:nvPr/>
        </p:nvGrpSpPr>
        <p:grpSpPr>
          <a:xfrm>
            <a:off x="7592870" y="3721425"/>
            <a:ext cx="1457400" cy="971700"/>
            <a:chOff x="3600450" y="1186000"/>
            <a:chExt cx="1457400" cy="971700"/>
          </a:xfrm>
          <a:solidFill>
            <a:srgbClr val="430081"/>
          </a:solidFill>
        </p:grpSpPr>
        <p:sp>
          <p:nvSpPr>
            <p:cNvPr id="79" name="Google Shape;364;p33">
              <a:extLst>
                <a:ext uri="{FF2B5EF4-FFF2-40B4-BE49-F238E27FC236}">
                  <a16:creationId xmlns:a16="http://schemas.microsoft.com/office/drawing/2014/main" id="{B151D327-B44D-453F-BECD-42A53BF147BA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365;p33">
              <a:extLst>
                <a:ext uri="{FF2B5EF4-FFF2-40B4-BE49-F238E27FC236}">
                  <a16:creationId xmlns:a16="http://schemas.microsoft.com/office/drawing/2014/main" id="{8E425B79-4BA9-4AA8-B5EE-9F41FB6D6DF8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366;p33">
              <a:extLst>
                <a:ext uri="{FF2B5EF4-FFF2-40B4-BE49-F238E27FC236}">
                  <a16:creationId xmlns:a16="http://schemas.microsoft.com/office/drawing/2014/main" id="{702D9AB8-D5A6-4F00-9AE3-E2CC0365672D}"/>
                </a:ext>
              </a:extLst>
            </p:cNvPr>
            <p:cNvCxnSpPr>
              <a:stCxn id="7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2" name="Google Shape;371;p33">
            <a:extLst>
              <a:ext uri="{FF2B5EF4-FFF2-40B4-BE49-F238E27FC236}">
                <a16:creationId xmlns:a16="http://schemas.microsoft.com/office/drawing/2014/main" id="{EC17B120-5518-41B5-A72E-72ABE1CBEA0D}"/>
              </a:ext>
            </a:extLst>
          </p:cNvPr>
          <p:cNvGrpSpPr/>
          <p:nvPr/>
        </p:nvGrpSpPr>
        <p:grpSpPr>
          <a:xfrm flipH="1">
            <a:off x="6135469" y="5198180"/>
            <a:ext cx="1457400" cy="971700"/>
            <a:chOff x="3600450" y="1186000"/>
            <a:chExt cx="1457400" cy="971700"/>
          </a:xfrm>
          <a:solidFill>
            <a:srgbClr val="430081"/>
          </a:solidFill>
        </p:grpSpPr>
        <p:sp>
          <p:nvSpPr>
            <p:cNvPr id="83" name="Google Shape;372;p33">
              <a:extLst>
                <a:ext uri="{FF2B5EF4-FFF2-40B4-BE49-F238E27FC236}">
                  <a16:creationId xmlns:a16="http://schemas.microsoft.com/office/drawing/2014/main" id="{6833786A-5446-4F84-8803-B83D21BA15BA}"/>
                </a:ext>
              </a:extLst>
            </p:cNvPr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373;p33">
              <a:extLst>
                <a:ext uri="{FF2B5EF4-FFF2-40B4-BE49-F238E27FC236}">
                  <a16:creationId xmlns:a16="http://schemas.microsoft.com/office/drawing/2014/main" id="{E4E581C6-D802-4E18-A63F-3FB5CA4E09E5}"/>
                </a:ext>
              </a:extLst>
            </p:cNvPr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374;p33">
              <a:extLst>
                <a:ext uri="{FF2B5EF4-FFF2-40B4-BE49-F238E27FC236}">
                  <a16:creationId xmlns:a16="http://schemas.microsoft.com/office/drawing/2014/main" id="{AF72999F-AA40-43A6-AE94-D103C5A818BD}"/>
                </a:ext>
              </a:extLst>
            </p:cNvPr>
            <p:cNvCxnSpPr>
              <a:stCxn id="8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4CEB0A-326A-429F-A42B-1E9C4EBAFCA0}"/>
              </a:ext>
            </a:extLst>
          </p:cNvPr>
          <p:cNvSpPr txBox="1"/>
          <p:nvPr/>
        </p:nvSpPr>
        <p:spPr>
          <a:xfrm>
            <a:off x="8244648" y="814593"/>
            <a:ext cx="864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FD56D"/>
                </a:solidFill>
                <a:latin typeface="Pathway Gothic One" panose="020B0604020202020204" charset="0"/>
              </a:rPr>
              <a:t>01</a:t>
            </a:r>
            <a:endParaRPr lang="en-US" sz="3200" b="1" dirty="0">
              <a:solidFill>
                <a:srgbClr val="6FD56D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6D7A7D-13AA-4F17-A15B-E2DF4EB17E6B}"/>
              </a:ext>
            </a:extLst>
          </p:cNvPr>
          <p:cNvSpPr txBox="1"/>
          <p:nvPr/>
        </p:nvSpPr>
        <p:spPr>
          <a:xfrm>
            <a:off x="6283223" y="2524820"/>
            <a:ext cx="668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6FD56D"/>
                </a:solidFill>
                <a:latin typeface="Pathway Gothic One" panose="020B0604020202020204" charset="0"/>
              </a:rPr>
              <a:t>02</a:t>
            </a:r>
            <a:endParaRPr lang="en-US" sz="3200" b="1" dirty="0">
              <a:solidFill>
                <a:srgbClr val="6FD56D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3328E2-A71D-411E-BC3D-E92286285AC8}"/>
              </a:ext>
            </a:extLst>
          </p:cNvPr>
          <p:cNvSpPr txBox="1"/>
          <p:nvPr/>
        </p:nvSpPr>
        <p:spPr>
          <a:xfrm>
            <a:off x="8241013" y="3931460"/>
            <a:ext cx="668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6FD56D"/>
                </a:solidFill>
                <a:latin typeface="Pathway Gothic One" panose="020B0604020202020204" charset="0"/>
              </a:rPr>
              <a:t>03</a:t>
            </a:r>
            <a:endParaRPr lang="en-US" sz="3200" b="1" dirty="0">
              <a:solidFill>
                <a:srgbClr val="6FD56D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E55FC7-9980-43FA-857E-45B27E5C4AE6}"/>
              </a:ext>
            </a:extLst>
          </p:cNvPr>
          <p:cNvSpPr txBox="1"/>
          <p:nvPr/>
        </p:nvSpPr>
        <p:spPr>
          <a:xfrm>
            <a:off x="6262157" y="5418149"/>
            <a:ext cx="6683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6FD56D"/>
                </a:solidFill>
                <a:latin typeface="Pathway Gothic One" panose="020B0604020202020204" charset="0"/>
              </a:rPr>
              <a:t>04</a:t>
            </a:r>
            <a:endParaRPr lang="en-US" sz="3200" b="1" dirty="0">
              <a:solidFill>
                <a:srgbClr val="6FD56D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74FAFA-CFEB-4E12-9108-4CD78AF874C8}"/>
              </a:ext>
            </a:extLst>
          </p:cNvPr>
          <p:cNvSpPr txBox="1"/>
          <p:nvPr/>
        </p:nvSpPr>
        <p:spPr>
          <a:xfrm>
            <a:off x="4850005" y="510391"/>
            <a:ext cx="2623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0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Acts as an intermediate between you and the gaming market.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CBB236-0231-4658-9621-83AD4F68498E}"/>
              </a:ext>
            </a:extLst>
          </p:cNvPr>
          <p:cNvSpPr txBox="1"/>
          <p:nvPr/>
        </p:nvSpPr>
        <p:spPr>
          <a:xfrm>
            <a:off x="7633872" y="2278737"/>
            <a:ext cx="235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0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 catalog of video games for different consoles and platforms.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A583F1-D7BC-4FCF-B9C7-2D1E0874B1B7}"/>
              </a:ext>
            </a:extLst>
          </p:cNvPr>
          <p:cNvSpPr txBox="1"/>
          <p:nvPr/>
        </p:nvSpPr>
        <p:spPr>
          <a:xfrm>
            <a:off x="5680805" y="3902718"/>
            <a:ext cx="191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30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Track your favorite games.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1ABBBF-B6E5-4D7B-B1F0-5E2436E71224}"/>
              </a:ext>
            </a:extLst>
          </p:cNvPr>
          <p:cNvSpPr txBox="1"/>
          <p:nvPr/>
        </p:nvSpPr>
        <p:spPr>
          <a:xfrm>
            <a:off x="7704460" y="5551986"/>
            <a:ext cx="196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00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Find new games.</a:t>
            </a: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AB3860C-1928-4975-A750-FAE71AC368BF}"/>
              </a:ext>
            </a:extLst>
          </p:cNvPr>
          <p:cNvSpPr/>
          <p:nvPr/>
        </p:nvSpPr>
        <p:spPr>
          <a:xfrm>
            <a:off x="1286233" y="940944"/>
            <a:ext cx="2733229" cy="5205940"/>
          </a:xfrm>
          <a:custGeom>
            <a:avLst/>
            <a:gdLst>
              <a:gd name="connsiteX0" fmla="*/ 95600 w 2733229"/>
              <a:gd name="connsiteY0" fmla="*/ 343344 h 5205940"/>
              <a:gd name="connsiteX1" fmla="*/ 95600 w 2733229"/>
              <a:gd name="connsiteY1" fmla="*/ 4908160 h 5205940"/>
              <a:gd name="connsiteX2" fmla="*/ 2638766 w 2733229"/>
              <a:gd name="connsiteY2" fmla="*/ 4908160 h 5205940"/>
              <a:gd name="connsiteX3" fmla="*/ 2638766 w 2733229"/>
              <a:gd name="connsiteY3" fmla="*/ 343344 h 5205940"/>
              <a:gd name="connsiteX4" fmla="*/ 221856 w 2733229"/>
              <a:gd name="connsiteY4" fmla="*/ 0 h 5205940"/>
              <a:gd name="connsiteX5" fmla="*/ 2511373 w 2733229"/>
              <a:gd name="connsiteY5" fmla="*/ 0 h 5205940"/>
              <a:gd name="connsiteX6" fmla="*/ 2733229 w 2733229"/>
              <a:gd name="connsiteY6" fmla="*/ 221856 h 5205940"/>
              <a:gd name="connsiteX7" fmla="*/ 2733229 w 2733229"/>
              <a:gd name="connsiteY7" fmla="*/ 4984084 h 5205940"/>
              <a:gd name="connsiteX8" fmla="*/ 2511373 w 2733229"/>
              <a:gd name="connsiteY8" fmla="*/ 5205940 h 5205940"/>
              <a:gd name="connsiteX9" fmla="*/ 221856 w 2733229"/>
              <a:gd name="connsiteY9" fmla="*/ 5205940 h 5205940"/>
              <a:gd name="connsiteX10" fmla="*/ 0 w 2733229"/>
              <a:gd name="connsiteY10" fmla="*/ 4984084 h 5205940"/>
              <a:gd name="connsiteX11" fmla="*/ 0 w 2733229"/>
              <a:gd name="connsiteY11" fmla="*/ 221856 h 5205940"/>
              <a:gd name="connsiteX12" fmla="*/ 221856 w 2733229"/>
              <a:gd name="connsiteY12" fmla="*/ 0 h 52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33229" h="5205940">
                <a:moveTo>
                  <a:pt x="95600" y="343344"/>
                </a:moveTo>
                <a:lnTo>
                  <a:pt x="95600" y="4908160"/>
                </a:lnTo>
                <a:lnTo>
                  <a:pt x="2638766" y="4908160"/>
                </a:lnTo>
                <a:lnTo>
                  <a:pt x="2638766" y="343344"/>
                </a:lnTo>
                <a:close/>
                <a:moveTo>
                  <a:pt x="221856" y="0"/>
                </a:moveTo>
                <a:lnTo>
                  <a:pt x="2511373" y="0"/>
                </a:lnTo>
                <a:cubicBezTo>
                  <a:pt x="2633901" y="0"/>
                  <a:pt x="2733229" y="99328"/>
                  <a:pt x="2733229" y="221856"/>
                </a:cubicBezTo>
                <a:lnTo>
                  <a:pt x="2733229" y="4984084"/>
                </a:lnTo>
                <a:cubicBezTo>
                  <a:pt x="2733229" y="5106612"/>
                  <a:pt x="2633901" y="5205940"/>
                  <a:pt x="2511373" y="5205940"/>
                </a:cubicBezTo>
                <a:lnTo>
                  <a:pt x="221856" y="5205940"/>
                </a:lnTo>
                <a:cubicBezTo>
                  <a:pt x="99328" y="5205940"/>
                  <a:pt x="0" y="5106612"/>
                  <a:pt x="0" y="4984084"/>
                </a:cubicBezTo>
                <a:lnTo>
                  <a:pt x="0" y="221856"/>
                </a:lnTo>
                <a:cubicBezTo>
                  <a:pt x="0" y="99328"/>
                  <a:pt x="99328" y="0"/>
                  <a:pt x="22185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240C279-B757-4EB0-998A-B4FA3CC44D8D}"/>
              </a:ext>
            </a:extLst>
          </p:cNvPr>
          <p:cNvSpPr/>
          <p:nvPr/>
        </p:nvSpPr>
        <p:spPr>
          <a:xfrm>
            <a:off x="1932641" y="1040150"/>
            <a:ext cx="127367" cy="14362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5A5D1A2-1102-4C28-A4C4-7EBF736C7B98}"/>
              </a:ext>
            </a:extLst>
          </p:cNvPr>
          <p:cNvSpPr/>
          <p:nvPr/>
        </p:nvSpPr>
        <p:spPr>
          <a:xfrm>
            <a:off x="2310467" y="1083010"/>
            <a:ext cx="600809" cy="66700"/>
          </a:xfrm>
          <a:prstGeom prst="roundRect">
            <a:avLst>
              <a:gd name="adj" fmla="val 4867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schemeClr val="bg1">
                <a:lumMod val="50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CC44168-A64F-45C7-A3F5-5C960BD921D3}"/>
              </a:ext>
            </a:extLst>
          </p:cNvPr>
          <p:cNvSpPr/>
          <p:nvPr/>
        </p:nvSpPr>
        <p:spPr>
          <a:xfrm>
            <a:off x="1963069" y="1076890"/>
            <a:ext cx="66513" cy="78941"/>
          </a:xfrm>
          <a:prstGeom prst="ellipse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Graphical user interface&#10;&#10;Description automatically generated">
            <a:extLst>
              <a:ext uri="{FF2B5EF4-FFF2-40B4-BE49-F238E27FC236}">
                <a16:creationId xmlns:a16="http://schemas.microsoft.com/office/drawing/2014/main" id="{3C3F302F-BAB8-40C4-A9C5-09737AF26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2" b="468"/>
          <a:stretch/>
        </p:blipFill>
        <p:spPr>
          <a:xfrm>
            <a:off x="1361109" y="1256920"/>
            <a:ext cx="2592943" cy="4746004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9696CA15-1FC4-46C9-ABD0-D0CF0BD8D41B}"/>
              </a:ext>
            </a:extLst>
          </p:cNvPr>
          <p:cNvSpPr/>
          <p:nvPr/>
        </p:nvSpPr>
        <p:spPr>
          <a:xfrm>
            <a:off x="4019462" y="1883664"/>
            <a:ext cx="45719" cy="7010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802C9A-EA45-4845-B416-4C6E78A5CEA3}"/>
              </a:ext>
            </a:extLst>
          </p:cNvPr>
          <p:cNvSpPr/>
          <p:nvPr/>
        </p:nvSpPr>
        <p:spPr>
          <a:xfrm>
            <a:off x="4019461" y="2625183"/>
            <a:ext cx="45719" cy="384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58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9214" y="0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A37CF52-9B66-4EAE-925D-EC6BC6ABBB7B}"/>
              </a:ext>
            </a:extLst>
          </p:cNvPr>
          <p:cNvSpPr/>
          <p:nvPr/>
        </p:nvSpPr>
        <p:spPr>
          <a:xfrm>
            <a:off x="4795894" y="486405"/>
            <a:ext cx="2623367" cy="1649269"/>
          </a:xfrm>
          <a:custGeom>
            <a:avLst/>
            <a:gdLst>
              <a:gd name="connsiteX0" fmla="*/ 2090055 w 2524400"/>
              <a:gd name="connsiteY0" fmla="*/ 0 h 1649269"/>
              <a:gd name="connsiteX1" fmla="*/ 2524400 w 2524400"/>
              <a:gd name="connsiteY1" fmla="*/ 432956 h 1649269"/>
              <a:gd name="connsiteX2" fmla="*/ 2177591 w 2524400"/>
              <a:gd name="connsiteY2" fmla="*/ 857116 h 1649269"/>
              <a:gd name="connsiteX3" fmla="*/ 2093273 w 2524400"/>
              <a:gd name="connsiteY3" fmla="*/ 865589 h 1649269"/>
              <a:gd name="connsiteX4" fmla="*/ 2093273 w 2524400"/>
              <a:gd name="connsiteY4" fmla="*/ 868476 h 1649269"/>
              <a:gd name="connsiteX5" fmla="*/ 780793 w 2524400"/>
              <a:gd name="connsiteY5" fmla="*/ 868476 h 1649269"/>
              <a:gd name="connsiteX6" fmla="*/ 0 w 2524400"/>
              <a:gd name="connsiteY6" fmla="*/ 1649269 h 1649269"/>
              <a:gd name="connsiteX7" fmla="*/ 0 w 2524400"/>
              <a:gd name="connsiteY7" fmla="*/ 782169 h 1649269"/>
              <a:gd name="connsiteX8" fmla="*/ 780793 w 2524400"/>
              <a:gd name="connsiteY8" fmla="*/ 1376 h 1649269"/>
              <a:gd name="connsiteX9" fmla="*/ 2076362 w 2524400"/>
              <a:gd name="connsiteY9" fmla="*/ 1376 h 164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400" h="1649269">
                <a:moveTo>
                  <a:pt x="2090055" y="0"/>
                </a:moveTo>
                <a:cubicBezTo>
                  <a:pt x="2329937" y="0"/>
                  <a:pt x="2524400" y="193841"/>
                  <a:pt x="2524400" y="432956"/>
                </a:cubicBezTo>
                <a:cubicBezTo>
                  <a:pt x="2524400" y="642182"/>
                  <a:pt x="2375514" y="816744"/>
                  <a:pt x="2177591" y="857116"/>
                </a:cubicBezTo>
                <a:lnTo>
                  <a:pt x="2093273" y="865589"/>
                </a:lnTo>
                <a:lnTo>
                  <a:pt x="2093273" y="868476"/>
                </a:lnTo>
                <a:lnTo>
                  <a:pt x="780793" y="868476"/>
                </a:lnTo>
                <a:cubicBezTo>
                  <a:pt x="349573" y="868476"/>
                  <a:pt x="0" y="1218049"/>
                  <a:pt x="0" y="1649269"/>
                </a:cubicBezTo>
                <a:lnTo>
                  <a:pt x="0" y="782169"/>
                </a:lnTo>
                <a:cubicBezTo>
                  <a:pt x="0" y="350949"/>
                  <a:pt x="349573" y="1376"/>
                  <a:pt x="780793" y="1376"/>
                </a:cubicBezTo>
                <a:lnTo>
                  <a:pt x="2076362" y="13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63500" dir="5400000" algn="t" rotWithShape="0">
              <a:prstClr val="black">
                <a:alpha val="46000"/>
              </a:prstClr>
            </a:outerShdw>
          </a:effectLst>
          <a:scene3d>
            <a:camera prst="orthographicFront"/>
            <a:lightRig rig="threePt" dir="t"/>
          </a:scene3d>
          <a:sp3d>
            <a:bevelT w="889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9D6652-3AA5-40B6-8B3C-8CEC95AEF71A}"/>
              </a:ext>
            </a:extLst>
          </p:cNvPr>
          <p:cNvSpPr/>
          <p:nvPr/>
        </p:nvSpPr>
        <p:spPr>
          <a:xfrm>
            <a:off x="4827294" y="1375327"/>
            <a:ext cx="2800422" cy="1649269"/>
          </a:xfrm>
          <a:custGeom>
            <a:avLst/>
            <a:gdLst>
              <a:gd name="connsiteX0" fmla="*/ 2090055 w 2524400"/>
              <a:gd name="connsiteY0" fmla="*/ 0 h 1649269"/>
              <a:gd name="connsiteX1" fmla="*/ 2524400 w 2524400"/>
              <a:gd name="connsiteY1" fmla="*/ 432956 h 1649269"/>
              <a:gd name="connsiteX2" fmla="*/ 2177591 w 2524400"/>
              <a:gd name="connsiteY2" fmla="*/ 857116 h 1649269"/>
              <a:gd name="connsiteX3" fmla="*/ 2093273 w 2524400"/>
              <a:gd name="connsiteY3" fmla="*/ 865589 h 1649269"/>
              <a:gd name="connsiteX4" fmla="*/ 2093273 w 2524400"/>
              <a:gd name="connsiteY4" fmla="*/ 868476 h 1649269"/>
              <a:gd name="connsiteX5" fmla="*/ 780793 w 2524400"/>
              <a:gd name="connsiteY5" fmla="*/ 868476 h 1649269"/>
              <a:gd name="connsiteX6" fmla="*/ 0 w 2524400"/>
              <a:gd name="connsiteY6" fmla="*/ 1649269 h 1649269"/>
              <a:gd name="connsiteX7" fmla="*/ 0 w 2524400"/>
              <a:gd name="connsiteY7" fmla="*/ 782169 h 1649269"/>
              <a:gd name="connsiteX8" fmla="*/ 780793 w 2524400"/>
              <a:gd name="connsiteY8" fmla="*/ 1376 h 1649269"/>
              <a:gd name="connsiteX9" fmla="*/ 2076362 w 2524400"/>
              <a:gd name="connsiteY9" fmla="*/ 1376 h 164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400" h="1649269">
                <a:moveTo>
                  <a:pt x="2090055" y="0"/>
                </a:moveTo>
                <a:cubicBezTo>
                  <a:pt x="2329937" y="0"/>
                  <a:pt x="2524400" y="193841"/>
                  <a:pt x="2524400" y="432956"/>
                </a:cubicBezTo>
                <a:cubicBezTo>
                  <a:pt x="2524400" y="642182"/>
                  <a:pt x="2375514" y="816744"/>
                  <a:pt x="2177591" y="857116"/>
                </a:cubicBezTo>
                <a:lnTo>
                  <a:pt x="2093273" y="865589"/>
                </a:lnTo>
                <a:lnTo>
                  <a:pt x="2093273" y="868476"/>
                </a:lnTo>
                <a:lnTo>
                  <a:pt x="780793" y="868476"/>
                </a:lnTo>
                <a:cubicBezTo>
                  <a:pt x="349573" y="868476"/>
                  <a:pt x="0" y="1218049"/>
                  <a:pt x="0" y="1649269"/>
                </a:cubicBezTo>
                <a:lnTo>
                  <a:pt x="0" y="782169"/>
                </a:lnTo>
                <a:cubicBezTo>
                  <a:pt x="0" y="350949"/>
                  <a:pt x="349573" y="1376"/>
                  <a:pt x="780793" y="1376"/>
                </a:cubicBezTo>
                <a:lnTo>
                  <a:pt x="2076362" y="1376"/>
                </a:lnTo>
                <a:close/>
              </a:path>
            </a:pathLst>
          </a:custGeom>
          <a:solidFill>
            <a:srgbClr val="4ED34E"/>
          </a:solidFill>
          <a:ln>
            <a:noFill/>
          </a:ln>
          <a:effectLst>
            <a:outerShdw blurRad="177800" dist="63500" dir="5400000" algn="t" rotWithShape="0">
              <a:prstClr val="black">
                <a:alpha val="46000"/>
              </a:prstClr>
            </a:outerShdw>
          </a:effectLst>
          <a:scene3d>
            <a:camera prst="orthographicFront"/>
            <a:lightRig rig="threePt" dir="t"/>
          </a:scene3d>
          <a:sp3d>
            <a:bevelT w="889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35A81E4-8EDB-41F0-8035-42236A6131CE}"/>
              </a:ext>
            </a:extLst>
          </p:cNvPr>
          <p:cNvSpPr/>
          <p:nvPr/>
        </p:nvSpPr>
        <p:spPr>
          <a:xfrm>
            <a:off x="4792827" y="2206355"/>
            <a:ext cx="3063535" cy="1649269"/>
          </a:xfrm>
          <a:custGeom>
            <a:avLst/>
            <a:gdLst>
              <a:gd name="connsiteX0" fmla="*/ 2090055 w 2524400"/>
              <a:gd name="connsiteY0" fmla="*/ 0 h 1649269"/>
              <a:gd name="connsiteX1" fmla="*/ 2524400 w 2524400"/>
              <a:gd name="connsiteY1" fmla="*/ 432956 h 1649269"/>
              <a:gd name="connsiteX2" fmla="*/ 2177591 w 2524400"/>
              <a:gd name="connsiteY2" fmla="*/ 857116 h 1649269"/>
              <a:gd name="connsiteX3" fmla="*/ 2093273 w 2524400"/>
              <a:gd name="connsiteY3" fmla="*/ 865589 h 1649269"/>
              <a:gd name="connsiteX4" fmla="*/ 2093273 w 2524400"/>
              <a:gd name="connsiteY4" fmla="*/ 868476 h 1649269"/>
              <a:gd name="connsiteX5" fmla="*/ 780793 w 2524400"/>
              <a:gd name="connsiteY5" fmla="*/ 868476 h 1649269"/>
              <a:gd name="connsiteX6" fmla="*/ 0 w 2524400"/>
              <a:gd name="connsiteY6" fmla="*/ 1649269 h 1649269"/>
              <a:gd name="connsiteX7" fmla="*/ 0 w 2524400"/>
              <a:gd name="connsiteY7" fmla="*/ 782169 h 1649269"/>
              <a:gd name="connsiteX8" fmla="*/ 780793 w 2524400"/>
              <a:gd name="connsiteY8" fmla="*/ 1376 h 1649269"/>
              <a:gd name="connsiteX9" fmla="*/ 2076362 w 2524400"/>
              <a:gd name="connsiteY9" fmla="*/ 1376 h 164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400" h="1649269">
                <a:moveTo>
                  <a:pt x="2090055" y="0"/>
                </a:moveTo>
                <a:cubicBezTo>
                  <a:pt x="2329937" y="0"/>
                  <a:pt x="2524400" y="193841"/>
                  <a:pt x="2524400" y="432956"/>
                </a:cubicBezTo>
                <a:cubicBezTo>
                  <a:pt x="2524400" y="642182"/>
                  <a:pt x="2375514" y="816744"/>
                  <a:pt x="2177591" y="857116"/>
                </a:cubicBezTo>
                <a:lnTo>
                  <a:pt x="2093273" y="865589"/>
                </a:lnTo>
                <a:lnTo>
                  <a:pt x="2093273" y="868476"/>
                </a:lnTo>
                <a:lnTo>
                  <a:pt x="780793" y="868476"/>
                </a:lnTo>
                <a:cubicBezTo>
                  <a:pt x="349573" y="868476"/>
                  <a:pt x="0" y="1218049"/>
                  <a:pt x="0" y="1649269"/>
                </a:cubicBezTo>
                <a:lnTo>
                  <a:pt x="0" y="782169"/>
                </a:lnTo>
                <a:cubicBezTo>
                  <a:pt x="0" y="350949"/>
                  <a:pt x="349573" y="1376"/>
                  <a:pt x="780793" y="1376"/>
                </a:cubicBezTo>
                <a:lnTo>
                  <a:pt x="2076362" y="1376"/>
                </a:lnTo>
                <a:close/>
              </a:path>
            </a:pathLst>
          </a:custGeom>
          <a:solidFill>
            <a:srgbClr val="430081">
              <a:alpha val="99000"/>
            </a:srgbClr>
          </a:solidFill>
          <a:ln>
            <a:noFill/>
          </a:ln>
          <a:effectLst>
            <a:outerShdw blurRad="177800" dist="63500" dir="5400000" algn="t" rotWithShape="0">
              <a:prstClr val="black">
                <a:alpha val="46000"/>
              </a:prstClr>
            </a:outerShdw>
          </a:effectLst>
          <a:scene3d>
            <a:camera prst="orthographicFront"/>
            <a:lightRig rig="threePt" dir="t"/>
          </a:scene3d>
          <a:sp3d>
            <a:bevelT w="889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effectLst>
                <a:outerShdw blurRad="254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E035404-C3B2-48AC-9B68-E5A6FB66EBD8}"/>
              </a:ext>
            </a:extLst>
          </p:cNvPr>
          <p:cNvSpPr/>
          <p:nvPr/>
        </p:nvSpPr>
        <p:spPr>
          <a:xfrm flipH="1">
            <a:off x="1925651" y="2015988"/>
            <a:ext cx="2857157" cy="1649269"/>
          </a:xfrm>
          <a:custGeom>
            <a:avLst/>
            <a:gdLst>
              <a:gd name="connsiteX0" fmla="*/ 2090055 w 2524400"/>
              <a:gd name="connsiteY0" fmla="*/ 0 h 1649269"/>
              <a:gd name="connsiteX1" fmla="*/ 2524400 w 2524400"/>
              <a:gd name="connsiteY1" fmla="*/ 432956 h 1649269"/>
              <a:gd name="connsiteX2" fmla="*/ 2177591 w 2524400"/>
              <a:gd name="connsiteY2" fmla="*/ 857116 h 1649269"/>
              <a:gd name="connsiteX3" fmla="*/ 2093273 w 2524400"/>
              <a:gd name="connsiteY3" fmla="*/ 865589 h 1649269"/>
              <a:gd name="connsiteX4" fmla="*/ 2093273 w 2524400"/>
              <a:gd name="connsiteY4" fmla="*/ 868476 h 1649269"/>
              <a:gd name="connsiteX5" fmla="*/ 780793 w 2524400"/>
              <a:gd name="connsiteY5" fmla="*/ 868476 h 1649269"/>
              <a:gd name="connsiteX6" fmla="*/ 0 w 2524400"/>
              <a:gd name="connsiteY6" fmla="*/ 1649269 h 1649269"/>
              <a:gd name="connsiteX7" fmla="*/ 0 w 2524400"/>
              <a:gd name="connsiteY7" fmla="*/ 782169 h 1649269"/>
              <a:gd name="connsiteX8" fmla="*/ 780793 w 2524400"/>
              <a:gd name="connsiteY8" fmla="*/ 1376 h 1649269"/>
              <a:gd name="connsiteX9" fmla="*/ 2076362 w 2524400"/>
              <a:gd name="connsiteY9" fmla="*/ 1376 h 164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400" h="1649269">
                <a:moveTo>
                  <a:pt x="2090055" y="0"/>
                </a:moveTo>
                <a:cubicBezTo>
                  <a:pt x="2329937" y="0"/>
                  <a:pt x="2524400" y="193841"/>
                  <a:pt x="2524400" y="432956"/>
                </a:cubicBezTo>
                <a:cubicBezTo>
                  <a:pt x="2524400" y="642182"/>
                  <a:pt x="2375514" y="816744"/>
                  <a:pt x="2177591" y="857116"/>
                </a:cubicBezTo>
                <a:lnTo>
                  <a:pt x="2093273" y="865589"/>
                </a:lnTo>
                <a:lnTo>
                  <a:pt x="2093273" y="868476"/>
                </a:lnTo>
                <a:lnTo>
                  <a:pt x="780793" y="868476"/>
                </a:lnTo>
                <a:cubicBezTo>
                  <a:pt x="349573" y="868476"/>
                  <a:pt x="0" y="1218049"/>
                  <a:pt x="0" y="1649269"/>
                </a:cubicBezTo>
                <a:lnTo>
                  <a:pt x="0" y="782169"/>
                </a:lnTo>
                <a:cubicBezTo>
                  <a:pt x="0" y="350949"/>
                  <a:pt x="349573" y="1376"/>
                  <a:pt x="780793" y="1376"/>
                </a:cubicBezTo>
                <a:lnTo>
                  <a:pt x="2076362" y="13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63500" dir="5400000" algn="t" rotWithShape="0">
              <a:prstClr val="black">
                <a:alpha val="46000"/>
              </a:prstClr>
            </a:outerShdw>
          </a:effectLst>
          <a:scene3d>
            <a:camera prst="orthographicFront"/>
            <a:lightRig rig="threePt" dir="t"/>
          </a:scene3d>
          <a:sp3d>
            <a:bevelT w="889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9678EA0-C472-4D05-BE0C-6AE8516FC98B}"/>
              </a:ext>
            </a:extLst>
          </p:cNvPr>
          <p:cNvSpPr/>
          <p:nvPr/>
        </p:nvSpPr>
        <p:spPr>
          <a:xfrm flipH="1">
            <a:off x="2262903" y="1175311"/>
            <a:ext cx="2518566" cy="1649269"/>
          </a:xfrm>
          <a:custGeom>
            <a:avLst/>
            <a:gdLst>
              <a:gd name="connsiteX0" fmla="*/ 2090055 w 2524400"/>
              <a:gd name="connsiteY0" fmla="*/ 0 h 1649269"/>
              <a:gd name="connsiteX1" fmla="*/ 2524400 w 2524400"/>
              <a:gd name="connsiteY1" fmla="*/ 432956 h 1649269"/>
              <a:gd name="connsiteX2" fmla="*/ 2177591 w 2524400"/>
              <a:gd name="connsiteY2" fmla="*/ 857116 h 1649269"/>
              <a:gd name="connsiteX3" fmla="*/ 2093273 w 2524400"/>
              <a:gd name="connsiteY3" fmla="*/ 865589 h 1649269"/>
              <a:gd name="connsiteX4" fmla="*/ 2093273 w 2524400"/>
              <a:gd name="connsiteY4" fmla="*/ 868476 h 1649269"/>
              <a:gd name="connsiteX5" fmla="*/ 780793 w 2524400"/>
              <a:gd name="connsiteY5" fmla="*/ 868476 h 1649269"/>
              <a:gd name="connsiteX6" fmla="*/ 0 w 2524400"/>
              <a:gd name="connsiteY6" fmla="*/ 1649269 h 1649269"/>
              <a:gd name="connsiteX7" fmla="*/ 0 w 2524400"/>
              <a:gd name="connsiteY7" fmla="*/ 782169 h 1649269"/>
              <a:gd name="connsiteX8" fmla="*/ 780793 w 2524400"/>
              <a:gd name="connsiteY8" fmla="*/ 1376 h 1649269"/>
              <a:gd name="connsiteX9" fmla="*/ 2076362 w 2524400"/>
              <a:gd name="connsiteY9" fmla="*/ 1376 h 1649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4400" h="1649269">
                <a:moveTo>
                  <a:pt x="2090055" y="0"/>
                </a:moveTo>
                <a:cubicBezTo>
                  <a:pt x="2329937" y="0"/>
                  <a:pt x="2524400" y="193841"/>
                  <a:pt x="2524400" y="432956"/>
                </a:cubicBezTo>
                <a:cubicBezTo>
                  <a:pt x="2524400" y="642182"/>
                  <a:pt x="2375514" y="816744"/>
                  <a:pt x="2177591" y="857116"/>
                </a:cubicBezTo>
                <a:lnTo>
                  <a:pt x="2093273" y="865589"/>
                </a:lnTo>
                <a:lnTo>
                  <a:pt x="2093273" y="868476"/>
                </a:lnTo>
                <a:lnTo>
                  <a:pt x="780793" y="868476"/>
                </a:lnTo>
                <a:cubicBezTo>
                  <a:pt x="349573" y="868476"/>
                  <a:pt x="0" y="1218049"/>
                  <a:pt x="0" y="1649269"/>
                </a:cubicBezTo>
                <a:lnTo>
                  <a:pt x="0" y="782169"/>
                </a:lnTo>
                <a:cubicBezTo>
                  <a:pt x="0" y="350949"/>
                  <a:pt x="349573" y="1376"/>
                  <a:pt x="780793" y="1376"/>
                </a:cubicBezTo>
                <a:lnTo>
                  <a:pt x="2076362" y="1376"/>
                </a:lnTo>
                <a:close/>
              </a:path>
            </a:pathLst>
          </a:custGeom>
          <a:solidFill>
            <a:srgbClr val="430081">
              <a:alpha val="86000"/>
            </a:srgbClr>
          </a:solidFill>
          <a:ln>
            <a:noFill/>
          </a:ln>
          <a:effectLst>
            <a:outerShdw blurRad="177800" dist="63500" dir="5400000" algn="t" rotWithShape="0">
              <a:prstClr val="black">
                <a:alpha val="46000"/>
              </a:prstClr>
            </a:outerShdw>
          </a:effectLst>
          <a:scene3d>
            <a:camera prst="orthographicFront"/>
            <a:lightRig rig="threePt" dir="t"/>
          </a:scene3d>
          <a:sp3d>
            <a:bevelT w="889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CC2AF-D610-4496-A9CF-DA65AD472928}"/>
              </a:ext>
            </a:extLst>
          </p:cNvPr>
          <p:cNvSpPr txBox="1"/>
          <p:nvPr/>
        </p:nvSpPr>
        <p:spPr>
          <a:xfrm>
            <a:off x="4464473" y="270227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1714F0-9AD9-4774-B196-011111C296DD}"/>
              </a:ext>
            </a:extLst>
          </p:cNvPr>
          <p:cNvSpPr txBox="1"/>
          <p:nvPr/>
        </p:nvSpPr>
        <p:spPr>
          <a:xfrm>
            <a:off x="2771089" y="1370051"/>
            <a:ext cx="2588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Simplicity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22054E-5066-44B5-90AC-3DB3102B11C9}"/>
              </a:ext>
            </a:extLst>
          </p:cNvPr>
          <p:cNvSpPr txBox="1"/>
          <p:nvPr/>
        </p:nvSpPr>
        <p:spPr>
          <a:xfrm>
            <a:off x="5090975" y="1632931"/>
            <a:ext cx="2878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Easy to download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48E6F2-7FD7-4946-BA0B-F06ADF52364C}"/>
              </a:ext>
            </a:extLst>
          </p:cNvPr>
          <p:cNvSpPr txBox="1"/>
          <p:nvPr/>
        </p:nvSpPr>
        <p:spPr>
          <a:xfrm>
            <a:off x="5116296" y="754892"/>
            <a:ext cx="2559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Works like magic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A7E04E-CEA5-4079-BEE8-C6953C5E53B4}"/>
              </a:ext>
            </a:extLst>
          </p:cNvPr>
          <p:cNvSpPr txBox="1"/>
          <p:nvPr/>
        </p:nvSpPr>
        <p:spPr>
          <a:xfrm>
            <a:off x="5122119" y="2457359"/>
            <a:ext cx="277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User friendly design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2CDA8A4-BC03-4DD3-9715-48CF99FA981E}"/>
              </a:ext>
            </a:extLst>
          </p:cNvPr>
          <p:cNvSpPr txBox="1"/>
          <p:nvPr/>
        </p:nvSpPr>
        <p:spPr>
          <a:xfrm>
            <a:off x="2082039" y="2281104"/>
            <a:ext cx="265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Your pocket friend</a:t>
            </a:r>
          </a:p>
        </p:txBody>
      </p:sp>
      <p:sp>
        <p:nvSpPr>
          <p:cNvPr id="120" name="Google Shape;602;p36">
            <a:extLst>
              <a:ext uri="{FF2B5EF4-FFF2-40B4-BE49-F238E27FC236}">
                <a16:creationId xmlns:a16="http://schemas.microsoft.com/office/drawing/2014/main" id="{6D29CE3B-07C2-4661-B838-CD2FFEFC4B5D}"/>
              </a:ext>
            </a:extLst>
          </p:cNvPr>
          <p:cNvSpPr/>
          <p:nvPr/>
        </p:nvSpPr>
        <p:spPr>
          <a:xfrm>
            <a:off x="9213742" y="-28195"/>
            <a:ext cx="2251509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Google Shape;602;p36">
            <a:extLst>
              <a:ext uri="{FF2B5EF4-FFF2-40B4-BE49-F238E27FC236}">
                <a16:creationId xmlns:a16="http://schemas.microsoft.com/office/drawing/2014/main" id="{F3D4AA12-3CD0-471D-AB40-5B83BFB7E342}"/>
              </a:ext>
            </a:extLst>
          </p:cNvPr>
          <p:cNvSpPr/>
          <p:nvPr/>
        </p:nvSpPr>
        <p:spPr>
          <a:xfrm rot="12598589">
            <a:off x="10420167" y="2007415"/>
            <a:ext cx="267204" cy="2708353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78" name="Google Shape;560;p36">
            <a:extLst>
              <a:ext uri="{FF2B5EF4-FFF2-40B4-BE49-F238E27FC236}">
                <a16:creationId xmlns:a16="http://schemas.microsoft.com/office/drawing/2014/main" id="{BB37AB00-55B2-43A0-AB35-5874B9B76E17}"/>
              </a:ext>
            </a:extLst>
          </p:cNvPr>
          <p:cNvGrpSpPr/>
          <p:nvPr/>
        </p:nvGrpSpPr>
        <p:grpSpPr>
          <a:xfrm rot="1637668">
            <a:off x="7340854" y="3314649"/>
            <a:ext cx="4992046" cy="3340028"/>
            <a:chOff x="164875" y="299500"/>
            <a:chExt cx="7355425" cy="5115900"/>
          </a:xfrm>
        </p:grpSpPr>
        <p:sp>
          <p:nvSpPr>
            <p:cNvPr id="79" name="Google Shape;561;p36">
              <a:extLst>
                <a:ext uri="{FF2B5EF4-FFF2-40B4-BE49-F238E27FC236}">
                  <a16:creationId xmlns:a16="http://schemas.microsoft.com/office/drawing/2014/main" id="{58C7B20A-ABF5-44E7-95D7-7D2BFD6865FF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62;p36">
              <a:extLst>
                <a:ext uri="{FF2B5EF4-FFF2-40B4-BE49-F238E27FC236}">
                  <a16:creationId xmlns:a16="http://schemas.microsoft.com/office/drawing/2014/main" id="{65BC2ACD-A9DE-4B19-BCE2-5091D5BB6849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3;p36">
              <a:extLst>
                <a:ext uri="{FF2B5EF4-FFF2-40B4-BE49-F238E27FC236}">
                  <a16:creationId xmlns:a16="http://schemas.microsoft.com/office/drawing/2014/main" id="{4FD7631B-FAF0-4853-9DB8-0FE8A2C8BB32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4;p36">
              <a:extLst>
                <a:ext uri="{FF2B5EF4-FFF2-40B4-BE49-F238E27FC236}">
                  <a16:creationId xmlns:a16="http://schemas.microsoft.com/office/drawing/2014/main" id="{7E9452C0-DAE8-4BE7-A4BE-46A389F2F961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5;p36">
              <a:extLst>
                <a:ext uri="{FF2B5EF4-FFF2-40B4-BE49-F238E27FC236}">
                  <a16:creationId xmlns:a16="http://schemas.microsoft.com/office/drawing/2014/main" id="{14CD975A-1D29-427B-A10A-B00E117DCD87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66;p36">
              <a:extLst>
                <a:ext uri="{FF2B5EF4-FFF2-40B4-BE49-F238E27FC236}">
                  <a16:creationId xmlns:a16="http://schemas.microsoft.com/office/drawing/2014/main" id="{2FF962F6-3B75-4355-8BD0-9B57AD75779C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67;p36">
              <a:extLst>
                <a:ext uri="{FF2B5EF4-FFF2-40B4-BE49-F238E27FC236}">
                  <a16:creationId xmlns:a16="http://schemas.microsoft.com/office/drawing/2014/main" id="{8BB7A35B-460B-4F59-82CD-91562B829AAD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68;p36">
              <a:extLst>
                <a:ext uri="{FF2B5EF4-FFF2-40B4-BE49-F238E27FC236}">
                  <a16:creationId xmlns:a16="http://schemas.microsoft.com/office/drawing/2014/main" id="{FC5AF324-6FC7-4330-B6DF-9BCBE9B17807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69;p36">
              <a:extLst>
                <a:ext uri="{FF2B5EF4-FFF2-40B4-BE49-F238E27FC236}">
                  <a16:creationId xmlns:a16="http://schemas.microsoft.com/office/drawing/2014/main" id="{418FC34D-C8A0-4B81-B9FE-5AC7EB34303A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70;p36">
              <a:extLst>
                <a:ext uri="{FF2B5EF4-FFF2-40B4-BE49-F238E27FC236}">
                  <a16:creationId xmlns:a16="http://schemas.microsoft.com/office/drawing/2014/main" id="{373D85E6-51E1-4191-A35E-C66A4686A1F1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71;p36">
              <a:extLst>
                <a:ext uri="{FF2B5EF4-FFF2-40B4-BE49-F238E27FC236}">
                  <a16:creationId xmlns:a16="http://schemas.microsoft.com/office/drawing/2014/main" id="{D82B97E4-3B03-491C-8D81-8604EDF2907D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72;p36">
              <a:extLst>
                <a:ext uri="{FF2B5EF4-FFF2-40B4-BE49-F238E27FC236}">
                  <a16:creationId xmlns:a16="http://schemas.microsoft.com/office/drawing/2014/main" id="{7275FD90-55EC-4788-A9A0-B13B0E000C74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73;p36">
              <a:extLst>
                <a:ext uri="{FF2B5EF4-FFF2-40B4-BE49-F238E27FC236}">
                  <a16:creationId xmlns:a16="http://schemas.microsoft.com/office/drawing/2014/main" id="{7552FD3F-0AC1-4891-80C3-7883F88A14B6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74;p36">
              <a:extLst>
                <a:ext uri="{FF2B5EF4-FFF2-40B4-BE49-F238E27FC236}">
                  <a16:creationId xmlns:a16="http://schemas.microsoft.com/office/drawing/2014/main" id="{871F8F03-64B3-48DB-B2CC-BDF14F97B326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75;p36">
              <a:extLst>
                <a:ext uri="{FF2B5EF4-FFF2-40B4-BE49-F238E27FC236}">
                  <a16:creationId xmlns:a16="http://schemas.microsoft.com/office/drawing/2014/main" id="{4821D6D4-0CAD-4AD3-86C7-08211298D344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76;p36">
              <a:extLst>
                <a:ext uri="{FF2B5EF4-FFF2-40B4-BE49-F238E27FC236}">
                  <a16:creationId xmlns:a16="http://schemas.microsoft.com/office/drawing/2014/main" id="{66E2C2D9-0FBC-4018-86D6-ED3BE94C2F69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77;p36">
              <a:extLst>
                <a:ext uri="{FF2B5EF4-FFF2-40B4-BE49-F238E27FC236}">
                  <a16:creationId xmlns:a16="http://schemas.microsoft.com/office/drawing/2014/main" id="{45C13630-A666-40E0-B1BF-541D6D4D50B0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78;p36">
              <a:extLst>
                <a:ext uri="{FF2B5EF4-FFF2-40B4-BE49-F238E27FC236}">
                  <a16:creationId xmlns:a16="http://schemas.microsoft.com/office/drawing/2014/main" id="{5C37008B-6C1E-4B28-A1E9-AF84AD39AA4E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79;p36">
              <a:extLst>
                <a:ext uri="{FF2B5EF4-FFF2-40B4-BE49-F238E27FC236}">
                  <a16:creationId xmlns:a16="http://schemas.microsoft.com/office/drawing/2014/main" id="{A74A9FB3-D81E-4932-BC20-3CE981D4BFD2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0;p36">
              <a:extLst>
                <a:ext uri="{FF2B5EF4-FFF2-40B4-BE49-F238E27FC236}">
                  <a16:creationId xmlns:a16="http://schemas.microsoft.com/office/drawing/2014/main" id="{C13E5BF2-E0F6-4C2F-AD79-7E8A67BD7168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1;p36">
              <a:extLst>
                <a:ext uri="{FF2B5EF4-FFF2-40B4-BE49-F238E27FC236}">
                  <a16:creationId xmlns:a16="http://schemas.microsoft.com/office/drawing/2014/main" id="{65D3BDCE-B590-461F-8F4E-342B0A069A6B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2;p36">
              <a:extLst>
                <a:ext uri="{FF2B5EF4-FFF2-40B4-BE49-F238E27FC236}">
                  <a16:creationId xmlns:a16="http://schemas.microsoft.com/office/drawing/2014/main" id="{6BA754B8-0BD4-4101-8999-B18428CEF751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3;p36">
              <a:extLst>
                <a:ext uri="{FF2B5EF4-FFF2-40B4-BE49-F238E27FC236}">
                  <a16:creationId xmlns:a16="http://schemas.microsoft.com/office/drawing/2014/main" id="{0A55E979-7988-40EA-98B3-11D039B2822D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4;p36">
              <a:extLst>
                <a:ext uri="{FF2B5EF4-FFF2-40B4-BE49-F238E27FC236}">
                  <a16:creationId xmlns:a16="http://schemas.microsoft.com/office/drawing/2014/main" id="{95AA8D82-7F89-4DFC-B268-3997486230C1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5;p36">
              <a:extLst>
                <a:ext uri="{FF2B5EF4-FFF2-40B4-BE49-F238E27FC236}">
                  <a16:creationId xmlns:a16="http://schemas.microsoft.com/office/drawing/2014/main" id="{538B0717-E7BB-47D4-A2D1-5905E0366CEF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6;p36">
              <a:extLst>
                <a:ext uri="{FF2B5EF4-FFF2-40B4-BE49-F238E27FC236}">
                  <a16:creationId xmlns:a16="http://schemas.microsoft.com/office/drawing/2014/main" id="{1A630C55-A578-4BE0-B15B-16B5D7F61249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7;p36">
              <a:extLst>
                <a:ext uri="{FF2B5EF4-FFF2-40B4-BE49-F238E27FC236}">
                  <a16:creationId xmlns:a16="http://schemas.microsoft.com/office/drawing/2014/main" id="{6F77FB74-A0B1-4722-9649-18BBE75F5EED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8;p36">
              <a:extLst>
                <a:ext uri="{FF2B5EF4-FFF2-40B4-BE49-F238E27FC236}">
                  <a16:creationId xmlns:a16="http://schemas.microsoft.com/office/drawing/2014/main" id="{B2D47F35-5550-4852-A667-0DF00D618706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89;p36">
              <a:extLst>
                <a:ext uri="{FF2B5EF4-FFF2-40B4-BE49-F238E27FC236}">
                  <a16:creationId xmlns:a16="http://schemas.microsoft.com/office/drawing/2014/main" id="{02566233-850B-4456-ACB0-D507CB86E451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90;p36">
              <a:extLst>
                <a:ext uri="{FF2B5EF4-FFF2-40B4-BE49-F238E27FC236}">
                  <a16:creationId xmlns:a16="http://schemas.microsoft.com/office/drawing/2014/main" id="{CA806503-717B-4C45-ACF1-58C487E8F2AF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91;p36">
              <a:extLst>
                <a:ext uri="{FF2B5EF4-FFF2-40B4-BE49-F238E27FC236}">
                  <a16:creationId xmlns:a16="http://schemas.microsoft.com/office/drawing/2014/main" id="{96C62325-C2F5-41BF-8590-DDAFE88F04C1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92;p36">
              <a:extLst>
                <a:ext uri="{FF2B5EF4-FFF2-40B4-BE49-F238E27FC236}">
                  <a16:creationId xmlns:a16="http://schemas.microsoft.com/office/drawing/2014/main" id="{DE3FC106-2CE1-4AD3-8865-717A9BEE57F7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93;p36">
              <a:extLst>
                <a:ext uri="{FF2B5EF4-FFF2-40B4-BE49-F238E27FC236}">
                  <a16:creationId xmlns:a16="http://schemas.microsoft.com/office/drawing/2014/main" id="{6A17FDDE-DF2E-447D-B815-E2E1E4A9EB89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94;p36">
              <a:extLst>
                <a:ext uri="{FF2B5EF4-FFF2-40B4-BE49-F238E27FC236}">
                  <a16:creationId xmlns:a16="http://schemas.microsoft.com/office/drawing/2014/main" id="{7EAFFA15-7F22-4F77-9A6C-AF722FF90F15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95;p36">
              <a:extLst>
                <a:ext uri="{FF2B5EF4-FFF2-40B4-BE49-F238E27FC236}">
                  <a16:creationId xmlns:a16="http://schemas.microsoft.com/office/drawing/2014/main" id="{7AB28894-1CC3-44D5-900B-2C577EBEFFA8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96;p36">
              <a:extLst>
                <a:ext uri="{FF2B5EF4-FFF2-40B4-BE49-F238E27FC236}">
                  <a16:creationId xmlns:a16="http://schemas.microsoft.com/office/drawing/2014/main" id="{E520D65A-B0EC-4DD0-BC7E-89ACEA073301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97;p36">
              <a:extLst>
                <a:ext uri="{FF2B5EF4-FFF2-40B4-BE49-F238E27FC236}">
                  <a16:creationId xmlns:a16="http://schemas.microsoft.com/office/drawing/2014/main" id="{7676C29B-388E-442C-B890-B4F42742EB54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98;p36">
              <a:extLst>
                <a:ext uri="{FF2B5EF4-FFF2-40B4-BE49-F238E27FC236}">
                  <a16:creationId xmlns:a16="http://schemas.microsoft.com/office/drawing/2014/main" id="{598016D5-54B6-4A1F-9D25-112E41CE8C93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99;p36">
              <a:extLst>
                <a:ext uri="{FF2B5EF4-FFF2-40B4-BE49-F238E27FC236}">
                  <a16:creationId xmlns:a16="http://schemas.microsoft.com/office/drawing/2014/main" id="{71BDE000-BD1F-46A3-B81B-791ADC4A0187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00;p36">
              <a:extLst>
                <a:ext uri="{FF2B5EF4-FFF2-40B4-BE49-F238E27FC236}">
                  <a16:creationId xmlns:a16="http://schemas.microsoft.com/office/drawing/2014/main" id="{9C1AC34E-488F-42CE-B37A-9B146E5767A6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01;p36">
              <a:extLst>
                <a:ext uri="{FF2B5EF4-FFF2-40B4-BE49-F238E27FC236}">
                  <a16:creationId xmlns:a16="http://schemas.microsoft.com/office/drawing/2014/main" id="{14EA01E2-DB27-45E8-871E-07B927D9DBB2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solidFill>
              <a:srgbClr val="4E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602;p36">
            <a:extLst>
              <a:ext uri="{FF2B5EF4-FFF2-40B4-BE49-F238E27FC236}">
                <a16:creationId xmlns:a16="http://schemas.microsoft.com/office/drawing/2014/main" id="{7998DC4D-BF1C-40A8-A63D-B05E9142A910}"/>
              </a:ext>
            </a:extLst>
          </p:cNvPr>
          <p:cNvSpPr/>
          <p:nvPr/>
        </p:nvSpPr>
        <p:spPr>
          <a:xfrm rot="10370303">
            <a:off x="221354" y="-39274"/>
            <a:ext cx="1396368" cy="3884857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50" name="Google Shape;560;p36">
            <a:extLst>
              <a:ext uri="{FF2B5EF4-FFF2-40B4-BE49-F238E27FC236}">
                <a16:creationId xmlns:a16="http://schemas.microsoft.com/office/drawing/2014/main" id="{85C6B7BA-66B7-48EE-938B-08F93F16812B}"/>
              </a:ext>
            </a:extLst>
          </p:cNvPr>
          <p:cNvGrpSpPr/>
          <p:nvPr/>
        </p:nvGrpSpPr>
        <p:grpSpPr>
          <a:xfrm rot="274002">
            <a:off x="243528" y="3492540"/>
            <a:ext cx="3235399" cy="2259725"/>
            <a:chOff x="164875" y="299500"/>
            <a:chExt cx="7355425" cy="5115900"/>
          </a:xfrm>
        </p:grpSpPr>
        <p:sp>
          <p:nvSpPr>
            <p:cNvPr id="251" name="Google Shape;561;p36">
              <a:extLst>
                <a:ext uri="{FF2B5EF4-FFF2-40B4-BE49-F238E27FC236}">
                  <a16:creationId xmlns:a16="http://schemas.microsoft.com/office/drawing/2014/main" id="{FB622302-8FDC-4DE3-A30E-F14E185964FB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62;p36">
              <a:extLst>
                <a:ext uri="{FF2B5EF4-FFF2-40B4-BE49-F238E27FC236}">
                  <a16:creationId xmlns:a16="http://schemas.microsoft.com/office/drawing/2014/main" id="{74A0D881-5B43-4094-BC74-31C52025A682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63;p36">
              <a:extLst>
                <a:ext uri="{FF2B5EF4-FFF2-40B4-BE49-F238E27FC236}">
                  <a16:creationId xmlns:a16="http://schemas.microsoft.com/office/drawing/2014/main" id="{01C55D0D-5A02-4987-AA0B-E82DA62D5F6D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64;p36">
              <a:extLst>
                <a:ext uri="{FF2B5EF4-FFF2-40B4-BE49-F238E27FC236}">
                  <a16:creationId xmlns:a16="http://schemas.microsoft.com/office/drawing/2014/main" id="{02D6F33D-0750-402E-8C4E-DEB84E2DE97E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65;p36">
              <a:extLst>
                <a:ext uri="{FF2B5EF4-FFF2-40B4-BE49-F238E27FC236}">
                  <a16:creationId xmlns:a16="http://schemas.microsoft.com/office/drawing/2014/main" id="{83807B25-9ABC-425E-B27E-E0539D439406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66;p36">
              <a:extLst>
                <a:ext uri="{FF2B5EF4-FFF2-40B4-BE49-F238E27FC236}">
                  <a16:creationId xmlns:a16="http://schemas.microsoft.com/office/drawing/2014/main" id="{0AECABAA-0DE5-47CC-ACAF-1706158B8EBB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67;p36">
              <a:extLst>
                <a:ext uri="{FF2B5EF4-FFF2-40B4-BE49-F238E27FC236}">
                  <a16:creationId xmlns:a16="http://schemas.microsoft.com/office/drawing/2014/main" id="{422EE3A5-FCCB-4F8A-922E-508EC759CE4A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68;p36">
              <a:extLst>
                <a:ext uri="{FF2B5EF4-FFF2-40B4-BE49-F238E27FC236}">
                  <a16:creationId xmlns:a16="http://schemas.microsoft.com/office/drawing/2014/main" id="{0277CD37-E478-412C-A262-44E4E5F40028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69;p36">
              <a:extLst>
                <a:ext uri="{FF2B5EF4-FFF2-40B4-BE49-F238E27FC236}">
                  <a16:creationId xmlns:a16="http://schemas.microsoft.com/office/drawing/2014/main" id="{8B194B2D-2DC5-43CC-9755-D9D9D7121508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70;p36">
              <a:extLst>
                <a:ext uri="{FF2B5EF4-FFF2-40B4-BE49-F238E27FC236}">
                  <a16:creationId xmlns:a16="http://schemas.microsoft.com/office/drawing/2014/main" id="{13BB15B3-7CE3-4F06-81C1-054DF6645248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71;p36">
              <a:extLst>
                <a:ext uri="{FF2B5EF4-FFF2-40B4-BE49-F238E27FC236}">
                  <a16:creationId xmlns:a16="http://schemas.microsoft.com/office/drawing/2014/main" id="{98BD7A04-4F24-44FE-9754-D131A0494D07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72;p36">
              <a:extLst>
                <a:ext uri="{FF2B5EF4-FFF2-40B4-BE49-F238E27FC236}">
                  <a16:creationId xmlns:a16="http://schemas.microsoft.com/office/drawing/2014/main" id="{77F23801-98C7-4FEB-91AB-3F24DBD2B9B9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73;p36">
              <a:extLst>
                <a:ext uri="{FF2B5EF4-FFF2-40B4-BE49-F238E27FC236}">
                  <a16:creationId xmlns:a16="http://schemas.microsoft.com/office/drawing/2014/main" id="{C1233A1D-CEA9-4C8A-B244-A58FC17015B4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74;p36">
              <a:extLst>
                <a:ext uri="{FF2B5EF4-FFF2-40B4-BE49-F238E27FC236}">
                  <a16:creationId xmlns:a16="http://schemas.microsoft.com/office/drawing/2014/main" id="{E50B92CF-95B5-4A14-8318-3B7D0C70308F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75;p36">
              <a:extLst>
                <a:ext uri="{FF2B5EF4-FFF2-40B4-BE49-F238E27FC236}">
                  <a16:creationId xmlns:a16="http://schemas.microsoft.com/office/drawing/2014/main" id="{8E92CC89-E302-42F1-B638-DE0DEAC61BEA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76;p36">
              <a:extLst>
                <a:ext uri="{FF2B5EF4-FFF2-40B4-BE49-F238E27FC236}">
                  <a16:creationId xmlns:a16="http://schemas.microsoft.com/office/drawing/2014/main" id="{977481F3-25BC-43AB-86A0-BCB294AEF440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77;p36">
              <a:extLst>
                <a:ext uri="{FF2B5EF4-FFF2-40B4-BE49-F238E27FC236}">
                  <a16:creationId xmlns:a16="http://schemas.microsoft.com/office/drawing/2014/main" id="{90A107A0-58B0-43F6-8695-9C60E76E22CA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78;p36">
              <a:extLst>
                <a:ext uri="{FF2B5EF4-FFF2-40B4-BE49-F238E27FC236}">
                  <a16:creationId xmlns:a16="http://schemas.microsoft.com/office/drawing/2014/main" id="{40449164-8427-4776-941B-D91DC1BBFBB4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79;p36">
              <a:extLst>
                <a:ext uri="{FF2B5EF4-FFF2-40B4-BE49-F238E27FC236}">
                  <a16:creationId xmlns:a16="http://schemas.microsoft.com/office/drawing/2014/main" id="{DBE1BCAA-E7C4-4DD7-A465-52942207E08F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80;p36">
              <a:extLst>
                <a:ext uri="{FF2B5EF4-FFF2-40B4-BE49-F238E27FC236}">
                  <a16:creationId xmlns:a16="http://schemas.microsoft.com/office/drawing/2014/main" id="{FBC9E8D2-A093-445E-B917-DA2BEB7B9354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81;p36">
              <a:extLst>
                <a:ext uri="{FF2B5EF4-FFF2-40B4-BE49-F238E27FC236}">
                  <a16:creationId xmlns:a16="http://schemas.microsoft.com/office/drawing/2014/main" id="{BE010011-42C1-492C-963F-0AE1E91C6BAB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82;p36">
              <a:extLst>
                <a:ext uri="{FF2B5EF4-FFF2-40B4-BE49-F238E27FC236}">
                  <a16:creationId xmlns:a16="http://schemas.microsoft.com/office/drawing/2014/main" id="{EF74F42C-714A-42DB-9C0A-2E143060DC74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83;p36">
              <a:extLst>
                <a:ext uri="{FF2B5EF4-FFF2-40B4-BE49-F238E27FC236}">
                  <a16:creationId xmlns:a16="http://schemas.microsoft.com/office/drawing/2014/main" id="{D23311CE-3592-419A-A8B0-3C1955B07F47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84;p36">
              <a:extLst>
                <a:ext uri="{FF2B5EF4-FFF2-40B4-BE49-F238E27FC236}">
                  <a16:creationId xmlns:a16="http://schemas.microsoft.com/office/drawing/2014/main" id="{1B582DD0-B0EA-4BDC-AEDB-014FFC99BCC9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85;p36">
              <a:extLst>
                <a:ext uri="{FF2B5EF4-FFF2-40B4-BE49-F238E27FC236}">
                  <a16:creationId xmlns:a16="http://schemas.microsoft.com/office/drawing/2014/main" id="{22C37548-AF87-4175-A8DD-517630EDE115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86;p36">
              <a:extLst>
                <a:ext uri="{FF2B5EF4-FFF2-40B4-BE49-F238E27FC236}">
                  <a16:creationId xmlns:a16="http://schemas.microsoft.com/office/drawing/2014/main" id="{FBCB0ADA-4FBB-4E10-9B75-FCDB0C7EDDA5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87;p36">
              <a:extLst>
                <a:ext uri="{FF2B5EF4-FFF2-40B4-BE49-F238E27FC236}">
                  <a16:creationId xmlns:a16="http://schemas.microsoft.com/office/drawing/2014/main" id="{AC0AF6BA-2A39-415D-9875-C944A5539F99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88;p36">
              <a:extLst>
                <a:ext uri="{FF2B5EF4-FFF2-40B4-BE49-F238E27FC236}">
                  <a16:creationId xmlns:a16="http://schemas.microsoft.com/office/drawing/2014/main" id="{747F8187-595C-47B1-B972-01E0A4C8CD4A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89;p36">
              <a:extLst>
                <a:ext uri="{FF2B5EF4-FFF2-40B4-BE49-F238E27FC236}">
                  <a16:creationId xmlns:a16="http://schemas.microsoft.com/office/drawing/2014/main" id="{F10FC122-AD62-4C13-AA66-C78D229A19DE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90;p36">
              <a:extLst>
                <a:ext uri="{FF2B5EF4-FFF2-40B4-BE49-F238E27FC236}">
                  <a16:creationId xmlns:a16="http://schemas.microsoft.com/office/drawing/2014/main" id="{CE5775F4-F002-48DC-97E2-1DEF4312E87A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91;p36">
              <a:extLst>
                <a:ext uri="{FF2B5EF4-FFF2-40B4-BE49-F238E27FC236}">
                  <a16:creationId xmlns:a16="http://schemas.microsoft.com/office/drawing/2014/main" id="{9FF3EB19-657C-4056-9B21-84FD8D52441B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92;p36">
              <a:extLst>
                <a:ext uri="{FF2B5EF4-FFF2-40B4-BE49-F238E27FC236}">
                  <a16:creationId xmlns:a16="http://schemas.microsoft.com/office/drawing/2014/main" id="{2BA5F176-D96C-46A3-B338-0D2BE11397FF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93;p36">
              <a:extLst>
                <a:ext uri="{FF2B5EF4-FFF2-40B4-BE49-F238E27FC236}">
                  <a16:creationId xmlns:a16="http://schemas.microsoft.com/office/drawing/2014/main" id="{ACABE41D-C000-45A6-BFBA-5099C86CCE2D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94;p36">
              <a:extLst>
                <a:ext uri="{FF2B5EF4-FFF2-40B4-BE49-F238E27FC236}">
                  <a16:creationId xmlns:a16="http://schemas.microsoft.com/office/drawing/2014/main" id="{FBDE7494-8312-4CD9-B59E-36A7E2CE566D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95;p36">
              <a:extLst>
                <a:ext uri="{FF2B5EF4-FFF2-40B4-BE49-F238E27FC236}">
                  <a16:creationId xmlns:a16="http://schemas.microsoft.com/office/drawing/2014/main" id="{B636DB19-711E-471C-BF6E-784ADE826DC5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96;p36">
              <a:extLst>
                <a:ext uri="{FF2B5EF4-FFF2-40B4-BE49-F238E27FC236}">
                  <a16:creationId xmlns:a16="http://schemas.microsoft.com/office/drawing/2014/main" id="{F6254A25-A0A3-42AF-926C-4AD1414BE9D9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97;p36">
              <a:extLst>
                <a:ext uri="{FF2B5EF4-FFF2-40B4-BE49-F238E27FC236}">
                  <a16:creationId xmlns:a16="http://schemas.microsoft.com/office/drawing/2014/main" id="{65F9FF3A-3187-4AD2-BBB3-F241EEE8868A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98;p36">
              <a:extLst>
                <a:ext uri="{FF2B5EF4-FFF2-40B4-BE49-F238E27FC236}">
                  <a16:creationId xmlns:a16="http://schemas.microsoft.com/office/drawing/2014/main" id="{40A576E8-A374-4E9B-98B0-4A32229FEEE0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99;p36">
              <a:extLst>
                <a:ext uri="{FF2B5EF4-FFF2-40B4-BE49-F238E27FC236}">
                  <a16:creationId xmlns:a16="http://schemas.microsoft.com/office/drawing/2014/main" id="{365DEA1F-FEB9-40E8-931D-C3D02498B98D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00;p36">
              <a:extLst>
                <a:ext uri="{FF2B5EF4-FFF2-40B4-BE49-F238E27FC236}">
                  <a16:creationId xmlns:a16="http://schemas.microsoft.com/office/drawing/2014/main" id="{825B58EB-83FE-46D1-A79B-5F8486B8FF48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solidFill>
              <a:srgbClr val="6FD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01;p36">
              <a:extLst>
                <a:ext uri="{FF2B5EF4-FFF2-40B4-BE49-F238E27FC236}">
                  <a16:creationId xmlns:a16="http://schemas.microsoft.com/office/drawing/2014/main" id="{1031CEA7-77F0-4783-9E33-4A886A4A1A2A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solidFill>
              <a:srgbClr val="4ED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4562B2F-A923-4E7B-9E5F-B1743F473A34}"/>
              </a:ext>
            </a:extLst>
          </p:cNvPr>
          <p:cNvSpPr/>
          <p:nvPr/>
        </p:nvSpPr>
        <p:spPr>
          <a:xfrm>
            <a:off x="2064155" y="5273357"/>
            <a:ext cx="5823299" cy="202886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effectLst>
            <a:softEdge rad="736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410804-40D0-486F-8B12-357B10FFB4AD}"/>
              </a:ext>
            </a:extLst>
          </p:cNvPr>
          <p:cNvGrpSpPr/>
          <p:nvPr/>
        </p:nvGrpSpPr>
        <p:grpSpPr>
          <a:xfrm>
            <a:off x="3027472" y="3172998"/>
            <a:ext cx="3401907" cy="3288898"/>
            <a:chOff x="4206561" y="3447282"/>
            <a:chExt cx="3401907" cy="3288898"/>
          </a:xfrm>
          <a:effectLst/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9F02A353-517C-4EB0-86C6-6E6CE93F9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561" y="4551631"/>
              <a:ext cx="2041209" cy="2041209"/>
            </a:xfrm>
            <a:prstGeom prst="rect">
              <a:avLst/>
            </a:prstGeom>
            <a:scene3d>
              <a:camera prst="isometricOffAxis1Left"/>
              <a:lightRig rig="threePt" dir="t"/>
            </a:scene3d>
            <a:sp3d/>
          </p:spPr>
        </p:pic>
        <p:pic>
          <p:nvPicPr>
            <p:cNvPr id="68" name="Picture 67" descr="Logo&#10;&#10;Description automatically generated">
              <a:extLst>
                <a:ext uri="{FF2B5EF4-FFF2-40B4-BE49-F238E27FC236}">
                  <a16:creationId xmlns:a16="http://schemas.microsoft.com/office/drawing/2014/main" id="{D12DF0FF-0BA5-4F49-B6BA-A2BF136E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7259" y="4694971"/>
              <a:ext cx="2041209" cy="2041209"/>
            </a:xfrm>
            <a:prstGeom prst="rect">
              <a:avLst/>
            </a:prstGeom>
            <a:scene3d>
              <a:camera prst="isometricOffAxis1Right"/>
              <a:lightRig rig="threePt" dir="t"/>
            </a:scene3d>
            <a:sp3d/>
          </p:spPr>
        </p:pic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09A9EA0B-D47D-4006-B5D9-D239CA11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84" y="3447282"/>
              <a:ext cx="2041209" cy="2041209"/>
            </a:xfrm>
            <a:prstGeom prst="rect">
              <a:avLst/>
            </a:prstGeom>
            <a:scene3d>
              <a:camera prst="isometricOffAxis1Top"/>
              <a:lightRig rig="threePt" dir="t"/>
            </a:scene3d>
            <a:sp3d/>
          </p:spPr>
        </p:pic>
      </p:grpSp>
    </p:spTree>
    <p:extLst>
      <p:ext uri="{BB962C8B-B14F-4D97-AF65-F5344CB8AC3E}">
        <p14:creationId xmlns:p14="http://schemas.microsoft.com/office/powerpoint/2010/main" val="9173973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AD18A3A-AC63-4B09-A028-0AFDCD77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" y="13769"/>
            <a:ext cx="8412420" cy="68245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E688B4-E8C6-4FEB-8557-BFF5B73E203A}"/>
              </a:ext>
            </a:extLst>
          </p:cNvPr>
          <p:cNvGrpSpPr/>
          <p:nvPr/>
        </p:nvGrpSpPr>
        <p:grpSpPr>
          <a:xfrm>
            <a:off x="6153853" y="1076547"/>
            <a:ext cx="6044949" cy="2453732"/>
            <a:chOff x="6153853" y="1076547"/>
            <a:chExt cx="6044949" cy="24537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A7F733-5510-447A-B9A0-C4C6BAB76886}"/>
                </a:ext>
              </a:extLst>
            </p:cNvPr>
            <p:cNvSpPr/>
            <p:nvPr/>
          </p:nvSpPr>
          <p:spPr>
            <a:xfrm>
              <a:off x="6153853" y="1076547"/>
              <a:ext cx="6044949" cy="2453732"/>
            </a:xfrm>
            <a:prstGeom prst="rect">
              <a:avLst/>
            </a:prstGeom>
            <a:solidFill>
              <a:srgbClr val="480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E0E3EE-5C88-40B4-83A5-4DB5DD7B2CC2}"/>
                </a:ext>
              </a:extLst>
            </p:cNvPr>
            <p:cNvSpPr txBox="1"/>
            <p:nvPr/>
          </p:nvSpPr>
          <p:spPr>
            <a:xfrm>
              <a:off x="6645781" y="1390584"/>
              <a:ext cx="47986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 w="28575">
                    <a:solidFill>
                      <a:srgbClr val="00FF00"/>
                    </a:solidFill>
                  </a:ln>
                  <a:noFill/>
                </a:rPr>
                <a:t>OUR COMMUNITY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E7843FC-26A1-41E1-B72B-108A990AEB10}"/>
              </a:ext>
            </a:extLst>
          </p:cNvPr>
          <p:cNvSpPr txBox="1"/>
          <p:nvPr/>
        </p:nvSpPr>
        <p:spPr>
          <a:xfrm>
            <a:off x="6992866" y="3950801"/>
            <a:ext cx="61866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ln w="38100">
                  <a:solidFill>
                    <a:srgbClr val="480288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A8C8C8-58B2-457A-B676-236D0E86F9EA}"/>
              </a:ext>
            </a:extLst>
          </p:cNvPr>
          <p:cNvSpPr txBox="1"/>
          <p:nvPr/>
        </p:nvSpPr>
        <p:spPr>
          <a:xfrm>
            <a:off x="9649225" y="57128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802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Gaming by region.</a:t>
            </a:r>
          </a:p>
        </p:txBody>
      </p:sp>
    </p:spTree>
    <p:extLst>
      <p:ext uri="{BB962C8B-B14F-4D97-AF65-F5344CB8AC3E}">
        <p14:creationId xmlns:p14="http://schemas.microsoft.com/office/powerpoint/2010/main" val="26771103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074EF8AA-0AC1-4DFB-AC3B-07EF0FC7D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9" y="-1376"/>
            <a:ext cx="7684226" cy="685937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FF911D4-EE0C-4226-9778-62A9D295E0E2}"/>
              </a:ext>
            </a:extLst>
          </p:cNvPr>
          <p:cNvGrpSpPr/>
          <p:nvPr/>
        </p:nvGrpSpPr>
        <p:grpSpPr>
          <a:xfrm>
            <a:off x="6144003" y="2973081"/>
            <a:ext cx="6044949" cy="2453732"/>
            <a:chOff x="6153853" y="1076547"/>
            <a:chExt cx="6044949" cy="24537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ED3B215-78FF-42C9-AFE1-6E8B08E1AA3A}"/>
                </a:ext>
              </a:extLst>
            </p:cNvPr>
            <p:cNvSpPr/>
            <p:nvPr/>
          </p:nvSpPr>
          <p:spPr>
            <a:xfrm>
              <a:off x="6153853" y="1076547"/>
              <a:ext cx="6044949" cy="2453732"/>
            </a:xfrm>
            <a:prstGeom prst="rect">
              <a:avLst/>
            </a:prstGeom>
            <a:solidFill>
              <a:srgbClr val="480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4A4CA8-3A69-41C6-8DE5-EDBD16DB265C}"/>
                </a:ext>
              </a:extLst>
            </p:cNvPr>
            <p:cNvSpPr txBox="1"/>
            <p:nvPr/>
          </p:nvSpPr>
          <p:spPr>
            <a:xfrm>
              <a:off x="6645781" y="1390584"/>
              <a:ext cx="47986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 w="28575">
                    <a:solidFill>
                      <a:srgbClr val="00FF00"/>
                    </a:solidFill>
                  </a:ln>
                  <a:noFill/>
                </a:rPr>
                <a:t>OUR COMMUNITY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F3E25C6-9286-48CE-A834-69A9F20CDE93}"/>
              </a:ext>
            </a:extLst>
          </p:cNvPr>
          <p:cNvSpPr txBox="1"/>
          <p:nvPr/>
        </p:nvSpPr>
        <p:spPr>
          <a:xfrm>
            <a:off x="6039348" y="302329"/>
            <a:ext cx="61866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ln w="38100">
                  <a:solidFill>
                    <a:srgbClr val="480288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643B62-A55E-46C5-AAB6-D6E83ABB27D7}"/>
              </a:ext>
            </a:extLst>
          </p:cNvPr>
          <p:cNvSpPr txBox="1"/>
          <p:nvPr/>
        </p:nvSpPr>
        <p:spPr>
          <a:xfrm>
            <a:off x="6204555" y="83915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18.5%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12E1FDC-38D7-4AA1-9B71-BCDB554FB16E}"/>
              </a:ext>
            </a:extLst>
          </p:cNvPr>
          <p:cNvSpPr txBox="1"/>
          <p:nvPr/>
        </p:nvSpPr>
        <p:spPr>
          <a:xfrm>
            <a:off x="6012036" y="590102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16.9%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9198E5-D821-48C8-929D-C35AD4DB5718}"/>
              </a:ext>
            </a:extLst>
          </p:cNvPr>
          <p:cNvSpPr txBox="1"/>
          <p:nvPr/>
        </p:nvSpPr>
        <p:spPr>
          <a:xfrm>
            <a:off x="5424301" y="1081871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14.7%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D55A3F-35B5-420F-A7F3-F297F985B063}"/>
              </a:ext>
            </a:extLst>
          </p:cNvPr>
          <p:cNvSpPr txBox="1"/>
          <p:nvPr/>
        </p:nvSpPr>
        <p:spPr>
          <a:xfrm>
            <a:off x="4638900" y="1547974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11.6%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F5FBC77-DAB9-4DEB-8072-1E766448B332}"/>
              </a:ext>
            </a:extLst>
          </p:cNvPr>
          <p:cNvSpPr txBox="1"/>
          <p:nvPr/>
        </p:nvSpPr>
        <p:spPr>
          <a:xfrm>
            <a:off x="4244288" y="2023758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10.1%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060710-673D-44BF-9EDC-D6563A3D3727}"/>
              </a:ext>
            </a:extLst>
          </p:cNvPr>
          <p:cNvSpPr txBox="1"/>
          <p:nvPr/>
        </p:nvSpPr>
        <p:spPr>
          <a:xfrm>
            <a:off x="4193843" y="2518957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10.0%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93BE23-422D-4B89-9746-05B93EAA162D}"/>
              </a:ext>
            </a:extLst>
          </p:cNvPr>
          <p:cNvSpPr txBox="1"/>
          <p:nvPr/>
        </p:nvSpPr>
        <p:spPr>
          <a:xfrm>
            <a:off x="3888904" y="3020161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9.0%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319505-40C5-463B-B0D7-491521099398}"/>
              </a:ext>
            </a:extLst>
          </p:cNvPr>
          <p:cNvSpPr txBox="1"/>
          <p:nvPr/>
        </p:nvSpPr>
        <p:spPr>
          <a:xfrm>
            <a:off x="3762322" y="3995834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8.3%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E3CF8C-41EC-4C20-A729-69F0A5A98101}"/>
              </a:ext>
            </a:extLst>
          </p:cNvPr>
          <p:cNvSpPr txBox="1"/>
          <p:nvPr/>
        </p:nvSpPr>
        <p:spPr>
          <a:xfrm>
            <a:off x="3711900" y="4512372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8.2%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C48549-4998-48EB-8306-957A585AE02D}"/>
              </a:ext>
            </a:extLst>
          </p:cNvPr>
          <p:cNvSpPr txBox="1"/>
          <p:nvPr/>
        </p:nvSpPr>
        <p:spPr>
          <a:xfrm>
            <a:off x="3897786" y="3538673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8.7%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8D03B90-43C3-40F1-B958-B615771FA1EE}"/>
              </a:ext>
            </a:extLst>
          </p:cNvPr>
          <p:cNvSpPr txBox="1"/>
          <p:nvPr/>
        </p:nvSpPr>
        <p:spPr>
          <a:xfrm>
            <a:off x="3518766" y="4970851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7..4%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22B317-F3D3-4F61-81B5-EED4C11DD495}"/>
              </a:ext>
            </a:extLst>
          </p:cNvPr>
          <p:cNvSpPr txBox="1"/>
          <p:nvPr/>
        </p:nvSpPr>
        <p:spPr>
          <a:xfrm>
            <a:off x="3413089" y="5449088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6.7%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27938A-62CB-41B5-9043-3661C4B4CFE5}"/>
              </a:ext>
            </a:extLst>
          </p:cNvPr>
          <p:cNvSpPr txBox="1"/>
          <p:nvPr/>
        </p:nvSpPr>
        <p:spPr>
          <a:xfrm>
            <a:off x="3099092" y="5927325"/>
            <a:ext cx="848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5.8%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3E29D-72F8-4862-B253-16F2ED39552F}"/>
              </a:ext>
            </a:extLst>
          </p:cNvPr>
          <p:cNvSpPr txBox="1"/>
          <p:nvPr/>
        </p:nvSpPr>
        <p:spPr>
          <a:xfrm>
            <a:off x="9132682" y="2021886"/>
            <a:ext cx="403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802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Gaming by education level.</a:t>
            </a:r>
          </a:p>
        </p:txBody>
      </p:sp>
    </p:spTree>
    <p:extLst>
      <p:ext uri="{BB962C8B-B14F-4D97-AF65-F5344CB8AC3E}">
        <p14:creationId xmlns:p14="http://schemas.microsoft.com/office/powerpoint/2010/main" val="289286069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13067" y="13879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589697C-9A99-441A-9F1B-0567C1666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8" y="-8395"/>
            <a:ext cx="7563650" cy="6839653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576DC3C-2B1F-41B9-9865-6DE12D72CB13}"/>
              </a:ext>
            </a:extLst>
          </p:cNvPr>
          <p:cNvGrpSpPr/>
          <p:nvPr/>
        </p:nvGrpSpPr>
        <p:grpSpPr>
          <a:xfrm>
            <a:off x="6120432" y="473122"/>
            <a:ext cx="6044949" cy="2453732"/>
            <a:chOff x="6153853" y="1076547"/>
            <a:chExt cx="6044949" cy="24537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DF2163-8DBA-4236-BF9B-4C3D0DFAB467}"/>
                </a:ext>
              </a:extLst>
            </p:cNvPr>
            <p:cNvSpPr/>
            <p:nvPr/>
          </p:nvSpPr>
          <p:spPr>
            <a:xfrm>
              <a:off x="6153853" y="1076547"/>
              <a:ext cx="6044949" cy="2453732"/>
            </a:xfrm>
            <a:prstGeom prst="rect">
              <a:avLst/>
            </a:prstGeom>
            <a:solidFill>
              <a:srgbClr val="480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2D2DC7-5419-4F49-B661-C8D985C017E4}"/>
                </a:ext>
              </a:extLst>
            </p:cNvPr>
            <p:cNvSpPr txBox="1"/>
            <p:nvPr/>
          </p:nvSpPr>
          <p:spPr>
            <a:xfrm>
              <a:off x="6645781" y="1390584"/>
              <a:ext cx="47986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 w="28575">
                    <a:solidFill>
                      <a:srgbClr val="00FF00"/>
                    </a:solidFill>
                  </a:ln>
                  <a:noFill/>
                </a:rPr>
                <a:t>OUR COMMUNITY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09A42AB-59DE-4DC2-9617-FE2E472B2EB6}"/>
              </a:ext>
            </a:extLst>
          </p:cNvPr>
          <p:cNvSpPr txBox="1"/>
          <p:nvPr/>
        </p:nvSpPr>
        <p:spPr>
          <a:xfrm>
            <a:off x="6519702" y="4160659"/>
            <a:ext cx="61866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ln w="38100">
                  <a:solidFill>
                    <a:srgbClr val="480288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E1A4D-B99F-4CD0-927E-AFE53BE535D8}"/>
              </a:ext>
            </a:extLst>
          </p:cNvPr>
          <p:cNvSpPr txBox="1"/>
          <p:nvPr/>
        </p:nvSpPr>
        <p:spPr>
          <a:xfrm>
            <a:off x="779301" y="1063038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16.3%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9A7146-5E27-41C1-9BFC-BFC37D543889}"/>
              </a:ext>
            </a:extLst>
          </p:cNvPr>
          <p:cNvSpPr txBox="1"/>
          <p:nvPr/>
        </p:nvSpPr>
        <p:spPr>
          <a:xfrm>
            <a:off x="6540288" y="3122712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9.4%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82930B-77ED-4F01-A003-51427B83F5C2}"/>
              </a:ext>
            </a:extLst>
          </p:cNvPr>
          <p:cNvSpPr txBox="1"/>
          <p:nvPr/>
        </p:nvSpPr>
        <p:spPr>
          <a:xfrm>
            <a:off x="5360026" y="3314470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8.6%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2371FF4-E0FC-48CD-9D20-F3CCB0ECF14D}"/>
              </a:ext>
            </a:extLst>
          </p:cNvPr>
          <p:cNvSpPr txBox="1"/>
          <p:nvPr/>
        </p:nvSpPr>
        <p:spPr>
          <a:xfrm>
            <a:off x="4213943" y="2805935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10.5%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375DF5-374C-4E9C-9E35-BEC1965A6BA9}"/>
              </a:ext>
            </a:extLst>
          </p:cNvPr>
          <p:cNvSpPr txBox="1"/>
          <p:nvPr/>
        </p:nvSpPr>
        <p:spPr>
          <a:xfrm>
            <a:off x="3044016" y="2254470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12.2%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7051E4-D47F-4C85-A8EB-A53C5CD09B8B}"/>
              </a:ext>
            </a:extLst>
          </p:cNvPr>
          <p:cNvSpPr txBox="1"/>
          <p:nvPr/>
        </p:nvSpPr>
        <p:spPr>
          <a:xfrm>
            <a:off x="1934505" y="1788744"/>
            <a:ext cx="74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14.0%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BA6420-F337-47A2-BCCD-646DA0C0AFD2}"/>
              </a:ext>
            </a:extLst>
          </p:cNvPr>
          <p:cNvSpPr txBox="1"/>
          <p:nvPr/>
        </p:nvSpPr>
        <p:spPr>
          <a:xfrm>
            <a:off x="9588607" y="4207743"/>
            <a:ext cx="639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802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Gaming by age</a:t>
            </a:r>
          </a:p>
        </p:txBody>
      </p:sp>
    </p:spTree>
    <p:extLst>
      <p:ext uri="{BB962C8B-B14F-4D97-AF65-F5344CB8AC3E}">
        <p14:creationId xmlns:p14="http://schemas.microsoft.com/office/powerpoint/2010/main" val="22474846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20" y="10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E970D4-9559-4E44-944F-A27985D6C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2437541"/>
            <a:ext cx="8011296" cy="4411574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7F02CF-6713-4D1B-92E1-518F9B5EF7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7" b="7033"/>
          <a:stretch/>
        </p:blipFill>
        <p:spPr>
          <a:xfrm>
            <a:off x="3049" y="0"/>
            <a:ext cx="6201676" cy="262313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25C31BA-594A-431E-8C56-11781216BC6C}"/>
              </a:ext>
            </a:extLst>
          </p:cNvPr>
          <p:cNvSpPr txBox="1"/>
          <p:nvPr/>
        </p:nvSpPr>
        <p:spPr>
          <a:xfrm>
            <a:off x="6734373" y="4206949"/>
            <a:ext cx="618666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ln w="38100">
                  <a:solidFill>
                    <a:srgbClr val="480288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29CB18D-2750-4D28-9D5A-0C1DDF13D586}"/>
              </a:ext>
            </a:extLst>
          </p:cNvPr>
          <p:cNvSpPr txBox="1"/>
          <p:nvPr/>
        </p:nvSpPr>
        <p:spPr>
          <a:xfrm>
            <a:off x="8686062" y="4262191"/>
            <a:ext cx="65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802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Global games market 2020.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5E94C5-4930-4178-A9B4-64FF5827A874}"/>
              </a:ext>
            </a:extLst>
          </p:cNvPr>
          <p:cNvGrpSpPr/>
          <p:nvPr/>
        </p:nvGrpSpPr>
        <p:grpSpPr>
          <a:xfrm>
            <a:off x="6163891" y="-14627"/>
            <a:ext cx="6044949" cy="2453732"/>
            <a:chOff x="6153853" y="1076547"/>
            <a:chExt cx="6044949" cy="245373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179C9D7-ADA9-4B1C-957C-0940A8A3F687}"/>
                </a:ext>
              </a:extLst>
            </p:cNvPr>
            <p:cNvSpPr/>
            <p:nvPr/>
          </p:nvSpPr>
          <p:spPr>
            <a:xfrm>
              <a:off x="6153853" y="1076547"/>
              <a:ext cx="6044949" cy="2453732"/>
            </a:xfrm>
            <a:prstGeom prst="rect">
              <a:avLst/>
            </a:prstGeom>
            <a:solidFill>
              <a:srgbClr val="480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F9D3CF-760C-444D-B1BA-082C27DD5C76}"/>
                </a:ext>
              </a:extLst>
            </p:cNvPr>
            <p:cNvSpPr txBox="1"/>
            <p:nvPr/>
          </p:nvSpPr>
          <p:spPr>
            <a:xfrm>
              <a:off x="6645781" y="1390584"/>
              <a:ext cx="47986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n w="28575">
                    <a:solidFill>
                      <a:srgbClr val="00FF00"/>
                    </a:solidFill>
                  </a:ln>
                  <a:noFill/>
                </a:rPr>
                <a:t>OUR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6210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FC2EEE6D-4BE8-4608-80F9-AA766D7A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0D600">
                <a:tint val="45000"/>
                <a:satMod val="400000"/>
              </a:srgbClr>
            </a:duotone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"/>
          <a:stretch/>
        </p:blipFill>
        <p:spPr>
          <a:xfrm>
            <a:off x="0" y="16003"/>
            <a:ext cx="12188932" cy="6856614"/>
          </a:xfrm>
          <a:prstGeom prst="rect">
            <a:avLst/>
          </a:prstGeom>
          <a:solidFill>
            <a:srgbClr val="00FF00"/>
          </a:solidFill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666837E-1483-4D2E-B348-396564A57751}"/>
              </a:ext>
            </a:extLst>
          </p:cNvPr>
          <p:cNvGrpSpPr/>
          <p:nvPr/>
        </p:nvGrpSpPr>
        <p:grpSpPr>
          <a:xfrm>
            <a:off x="8113955" y="4392409"/>
            <a:ext cx="1374711" cy="1388620"/>
            <a:chOff x="6444335" y="2490097"/>
            <a:chExt cx="1374711" cy="1388620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85BA75F8-5034-40C6-8804-FAF97DB990B2}"/>
                </a:ext>
              </a:extLst>
            </p:cNvPr>
            <p:cNvSpPr/>
            <p:nvPr/>
          </p:nvSpPr>
          <p:spPr>
            <a:xfrm>
              <a:off x="6444335" y="2490097"/>
              <a:ext cx="1371600" cy="1371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50800" dir="5400000" sx="5000" sy="5000" algn="ctr" rotWithShape="0">
                <a:srgbClr val="000000">
                  <a:alpha val="43137"/>
                </a:srgbClr>
              </a:outerShdw>
            </a:effectLst>
            <a:scene3d>
              <a:camera prst="isometricTopUp"/>
              <a:lightRig rig="contrasting" dir="t"/>
            </a:scene3d>
            <a:sp3d extrusionH="19050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C547FF05-4546-406E-83C2-884FEF554F18}"/>
                </a:ext>
              </a:extLst>
            </p:cNvPr>
            <p:cNvSpPr/>
            <p:nvPr/>
          </p:nvSpPr>
          <p:spPr>
            <a:xfrm>
              <a:off x="6447446" y="2507117"/>
              <a:ext cx="1371600" cy="1371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0160D4-3ED1-4080-85BA-65497E840B40}"/>
              </a:ext>
            </a:extLst>
          </p:cNvPr>
          <p:cNvGrpSpPr/>
          <p:nvPr/>
        </p:nvGrpSpPr>
        <p:grpSpPr>
          <a:xfrm>
            <a:off x="8606935" y="1335822"/>
            <a:ext cx="2815132" cy="5430756"/>
            <a:chOff x="7660336" y="1247295"/>
            <a:chExt cx="2815132" cy="5430756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CFA1073-FB39-4DDE-9BFC-D72E56273BB3}"/>
                </a:ext>
              </a:extLst>
            </p:cNvPr>
            <p:cNvGrpSpPr/>
            <p:nvPr/>
          </p:nvGrpSpPr>
          <p:grpSpPr>
            <a:xfrm>
              <a:off x="8153433" y="3296126"/>
              <a:ext cx="1374634" cy="1378973"/>
              <a:chOff x="6444335" y="2490097"/>
              <a:chExt cx="1374634" cy="1378973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A4746F19-0F8B-4B3F-AC1F-216672AE04ED}"/>
                  </a:ext>
                </a:extLst>
              </p:cNvPr>
              <p:cNvSpPr/>
              <p:nvPr/>
            </p:nvSpPr>
            <p:spPr>
              <a:xfrm>
                <a:off x="6444335" y="2490097"/>
                <a:ext cx="1371600" cy="13716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  <a:scene3d>
                <a:camera prst="isometricTopUp"/>
                <a:lightRig rig="contrasting" dir="t"/>
              </a:scene3d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512E91A4-2418-4014-BF17-8ECF2E4ECECD}"/>
                  </a:ext>
                </a:extLst>
              </p:cNvPr>
              <p:cNvSpPr/>
              <p:nvPr/>
            </p:nvSpPr>
            <p:spPr>
              <a:xfrm>
                <a:off x="6447369" y="2497470"/>
                <a:ext cx="1371600" cy="13716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EA19911-9AE8-407A-A2F3-D7C2737F8808}"/>
                </a:ext>
              </a:extLst>
            </p:cNvPr>
            <p:cNvGrpSpPr/>
            <p:nvPr/>
          </p:nvGrpSpPr>
          <p:grpSpPr>
            <a:xfrm>
              <a:off x="7660336" y="5299078"/>
              <a:ext cx="1859329" cy="1378973"/>
              <a:chOff x="8700597" y="4662874"/>
              <a:chExt cx="1859329" cy="1378973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68D9E5D1-63BD-4EA1-AF25-3621B975FEBA}"/>
                  </a:ext>
                </a:extLst>
              </p:cNvPr>
              <p:cNvGrpSpPr/>
              <p:nvPr/>
            </p:nvGrpSpPr>
            <p:grpSpPr>
              <a:xfrm>
                <a:off x="9185292" y="4662874"/>
                <a:ext cx="1374634" cy="1378973"/>
                <a:chOff x="6444335" y="2490097"/>
                <a:chExt cx="1374634" cy="1378973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E3636EC7-2E5A-4654-81A0-0BE7F5715FA8}"/>
                    </a:ext>
                  </a:extLst>
                </p:cNvPr>
                <p:cNvSpPr/>
                <p:nvPr/>
              </p:nvSpPr>
              <p:spPr>
                <a:xfrm>
                  <a:off x="6444335" y="2490097"/>
                  <a:ext cx="1371600" cy="1371600"/>
                </a:xfrm>
                <a:prstGeom prst="rect">
                  <a:avLst/>
                </a:prstGeom>
                <a:solidFill>
                  <a:srgbClr val="8E66B3"/>
                </a:solidFill>
                <a:ln>
                  <a:noFill/>
                </a:ln>
                <a:effectLst>
                  <a:outerShdw blurRad="50800" dist="50800" dir="5400000" sx="5000" sy="5000" algn="ctr" rotWithShape="0">
                    <a:srgbClr val="000000">
                      <a:alpha val="43137"/>
                    </a:srgbClr>
                  </a:outerShdw>
                </a:effectLst>
                <a:scene3d>
                  <a:camera prst="isometricTopUp"/>
                  <a:lightRig rig="contrasting" dir="t"/>
                </a:scene3d>
                <a:sp3d extrusionH="190500" prstMaterial="matte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A7D8241E-B689-4DE8-B550-2442946EBB1A}"/>
                    </a:ext>
                  </a:extLst>
                </p:cNvPr>
                <p:cNvSpPr/>
                <p:nvPr/>
              </p:nvSpPr>
              <p:spPr>
                <a:xfrm>
                  <a:off x="6447369" y="2497470"/>
                  <a:ext cx="1371600" cy="1371600"/>
                </a:xfrm>
                <a:prstGeom prst="rect">
                  <a:avLst/>
                </a:prstGeom>
                <a:solidFill>
                  <a:srgbClr val="43008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3B7350D-15A7-404C-AF10-0466B0A8DD5D}"/>
                  </a:ext>
                </a:extLst>
              </p:cNvPr>
              <p:cNvSpPr/>
              <p:nvPr/>
            </p:nvSpPr>
            <p:spPr>
              <a:xfrm>
                <a:off x="8700597" y="4738618"/>
                <a:ext cx="1371600" cy="370875"/>
              </a:xfrm>
              <a:prstGeom prst="rect">
                <a:avLst/>
              </a:prstGeom>
              <a:gradFill>
                <a:gsLst>
                  <a:gs pos="100000">
                    <a:srgbClr val="35007B"/>
                  </a:gs>
                  <a:gs pos="100000">
                    <a:srgbClr val="35007B"/>
                  </a:gs>
                  <a:gs pos="100000">
                    <a:srgbClr val="35007B"/>
                  </a:gs>
                  <a:gs pos="1000">
                    <a:schemeClr val="tx2">
                      <a:lumMod val="25000"/>
                      <a:lumOff val="75000"/>
                    </a:schemeClr>
                  </a:gs>
                  <a:gs pos="1000">
                    <a:schemeClr val="tx2">
                      <a:lumMod val="50000"/>
                      <a:lumOff val="5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C0E4629-0FC9-4437-AC36-E4C7ADDBF505}"/>
                </a:ext>
              </a:extLst>
            </p:cNvPr>
            <p:cNvSpPr/>
            <p:nvPr/>
          </p:nvSpPr>
          <p:spPr>
            <a:xfrm>
              <a:off x="8616655" y="2336341"/>
              <a:ext cx="1371600" cy="370875"/>
            </a:xfrm>
            <a:prstGeom prst="rect">
              <a:avLst/>
            </a:prstGeom>
            <a:gradFill>
              <a:gsLst>
                <a:gs pos="100000">
                  <a:srgbClr val="A30D66"/>
                </a:gs>
                <a:gs pos="100000">
                  <a:srgbClr val="35007B"/>
                </a:gs>
                <a:gs pos="100000">
                  <a:srgbClr val="E23EA8"/>
                </a:gs>
                <a:gs pos="100000">
                  <a:srgbClr val="35007B"/>
                </a:gs>
                <a:gs pos="1000">
                  <a:srgbClr val="F496CC"/>
                </a:gs>
                <a:gs pos="0">
                  <a:srgbClr val="ED219A"/>
                </a:gs>
              </a:gsLst>
              <a:lin ang="5400000" scaled="0"/>
            </a:gradFill>
            <a:ln>
              <a:noFill/>
            </a:ln>
            <a:effectLst/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3334676-3A2A-409D-B027-27219C092A4E}"/>
                </a:ext>
              </a:extLst>
            </p:cNvPr>
            <p:cNvSpPr/>
            <p:nvPr/>
          </p:nvSpPr>
          <p:spPr>
            <a:xfrm>
              <a:off x="7660336" y="4382177"/>
              <a:ext cx="1371600" cy="370875"/>
            </a:xfrm>
            <a:prstGeom prst="rect">
              <a:avLst/>
            </a:prstGeom>
            <a:gradFill>
              <a:gsLst>
                <a:gs pos="100000">
                  <a:schemeClr val="tx1">
                    <a:lumMod val="75000"/>
                    <a:lumOff val="25000"/>
                  </a:schemeClr>
                </a:gs>
                <a:gs pos="100000">
                  <a:srgbClr val="35007B"/>
                </a:gs>
                <a:gs pos="100000">
                  <a:srgbClr val="35007B"/>
                </a:gs>
                <a:gs pos="1000">
                  <a:schemeClr val="tx2">
                    <a:lumMod val="25000"/>
                    <a:lumOff val="7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0405B308-3C15-4A04-B593-5C3B658D7078}"/>
                </a:ext>
              </a:extLst>
            </p:cNvPr>
            <p:cNvGrpSpPr/>
            <p:nvPr/>
          </p:nvGrpSpPr>
          <p:grpSpPr>
            <a:xfrm>
              <a:off x="8132091" y="1247295"/>
              <a:ext cx="1371600" cy="1378973"/>
              <a:chOff x="6482972" y="2453627"/>
              <a:chExt cx="1371600" cy="1378973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9B3CA9DC-8456-4CA3-9E54-71136DFBA42B}"/>
                  </a:ext>
                </a:extLst>
              </p:cNvPr>
              <p:cNvSpPr/>
              <p:nvPr/>
            </p:nvSpPr>
            <p:spPr>
              <a:xfrm>
                <a:off x="6482972" y="2453627"/>
                <a:ext cx="1371600" cy="13716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  <a:scene3d>
                <a:camera prst="isometricTopUp"/>
                <a:lightRig rig="contrasting" dir="t"/>
              </a:scene3d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94FE248B-556B-462C-A132-DE34F5FD09D4}"/>
                  </a:ext>
                </a:extLst>
              </p:cNvPr>
              <p:cNvSpPr/>
              <p:nvPr/>
            </p:nvSpPr>
            <p:spPr>
              <a:xfrm>
                <a:off x="6482972" y="2461000"/>
                <a:ext cx="1371600" cy="13716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2B23F514-D6E5-42DC-BF77-262866DAC9EB}"/>
                </a:ext>
              </a:extLst>
            </p:cNvPr>
            <p:cNvSpPr/>
            <p:nvPr/>
          </p:nvSpPr>
          <p:spPr>
            <a:xfrm>
              <a:off x="8616655" y="3356087"/>
              <a:ext cx="1371600" cy="370875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100000">
                  <a:srgbClr val="47C747"/>
                </a:gs>
                <a:gs pos="100000">
                  <a:srgbClr val="47C747"/>
                </a:gs>
                <a:gs pos="100000">
                  <a:srgbClr val="47C747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  <a:effectLst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6EB322F-C8B8-4AC2-B64C-9BCC85EFE222}"/>
                </a:ext>
              </a:extLst>
            </p:cNvPr>
            <p:cNvGrpSpPr/>
            <p:nvPr/>
          </p:nvGrpSpPr>
          <p:grpSpPr>
            <a:xfrm>
              <a:off x="9100820" y="2258498"/>
              <a:ext cx="1374648" cy="1386227"/>
              <a:chOff x="6448065" y="2499136"/>
              <a:chExt cx="1374648" cy="1386227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8E78FA28-BA85-4F10-9E55-590BE1FE8141}"/>
                  </a:ext>
                </a:extLst>
              </p:cNvPr>
              <p:cNvSpPr/>
              <p:nvPr/>
            </p:nvSpPr>
            <p:spPr>
              <a:xfrm>
                <a:off x="6451113" y="2513763"/>
                <a:ext cx="1371600" cy="1371600"/>
              </a:xfrm>
              <a:prstGeom prst="rect">
                <a:avLst/>
              </a:prstGeom>
              <a:solidFill>
                <a:srgbClr val="D91598"/>
              </a:solidFill>
              <a:ln>
                <a:noFill/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  <a:scene3d>
                <a:camera prst="isometricTopUp"/>
                <a:lightRig rig="contrasting" dir="t"/>
              </a:scene3d>
              <a:sp3d extrusionH="190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437FB01-CF93-4321-AB24-ABF2C41D03FB}"/>
                  </a:ext>
                </a:extLst>
              </p:cNvPr>
              <p:cNvSpPr/>
              <p:nvPr/>
            </p:nvSpPr>
            <p:spPr>
              <a:xfrm>
                <a:off x="6448065" y="2499136"/>
                <a:ext cx="1371600" cy="1371600"/>
              </a:xfrm>
              <a:prstGeom prst="rect">
                <a:avLst/>
              </a:prstGeom>
              <a:solidFill>
                <a:srgbClr val="AB1881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23B30C-F626-43FE-AB3B-D22C183276A4}"/>
              </a:ext>
            </a:extLst>
          </p:cNvPr>
          <p:cNvGrpSpPr/>
          <p:nvPr/>
        </p:nvGrpSpPr>
        <p:grpSpPr>
          <a:xfrm>
            <a:off x="7873150" y="-27365"/>
            <a:ext cx="2759293" cy="1971862"/>
            <a:chOff x="3477231" y="2641072"/>
            <a:chExt cx="2759293" cy="2106008"/>
          </a:xfrm>
          <a:solidFill>
            <a:srgbClr val="660066"/>
          </a:solidFill>
        </p:grpSpPr>
        <p:sp>
          <p:nvSpPr>
            <p:cNvPr id="240" name="Arrow: Up 239">
              <a:extLst>
                <a:ext uri="{FF2B5EF4-FFF2-40B4-BE49-F238E27FC236}">
                  <a16:creationId xmlns:a16="http://schemas.microsoft.com/office/drawing/2014/main" id="{3A983892-E892-47A8-A993-3AFE54141DEF}"/>
                </a:ext>
              </a:extLst>
            </p:cNvPr>
            <p:cNvSpPr/>
            <p:nvPr/>
          </p:nvSpPr>
          <p:spPr>
            <a:xfrm>
              <a:off x="3477231" y="2641072"/>
              <a:ext cx="2754164" cy="2106008"/>
            </a:xfrm>
            <a:prstGeom prst="upArrow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  <a:sp3d extrusionH="190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Arrow: Up 155">
              <a:extLst>
                <a:ext uri="{FF2B5EF4-FFF2-40B4-BE49-F238E27FC236}">
                  <a16:creationId xmlns:a16="http://schemas.microsoft.com/office/drawing/2014/main" id="{61384C7A-344F-4EA4-BAE3-38C9EB056E89}"/>
                </a:ext>
              </a:extLst>
            </p:cNvPr>
            <p:cNvSpPr/>
            <p:nvPr/>
          </p:nvSpPr>
          <p:spPr>
            <a:xfrm>
              <a:off x="3482360" y="2641072"/>
              <a:ext cx="2754164" cy="2101692"/>
            </a:xfrm>
            <a:prstGeom prst="upArrow">
              <a:avLst/>
            </a:prstGeom>
            <a:grpFill/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D1DD41-284D-4C37-BCA5-792A8DBA0A1E}"/>
              </a:ext>
            </a:extLst>
          </p:cNvPr>
          <p:cNvSpPr txBox="1"/>
          <p:nvPr/>
        </p:nvSpPr>
        <p:spPr>
          <a:xfrm>
            <a:off x="9736050" y="2537162"/>
            <a:ext cx="1536512" cy="52322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04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0986989A-1047-4ED1-A09A-6119F8F7AE66}"/>
              </a:ext>
            </a:extLst>
          </p:cNvPr>
          <p:cNvSpPr txBox="1"/>
          <p:nvPr/>
        </p:nvSpPr>
        <p:spPr>
          <a:xfrm>
            <a:off x="8717299" y="1554016"/>
            <a:ext cx="1536512" cy="52322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05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6FEBA60-A465-4277-BB9A-C7554F49083A}"/>
              </a:ext>
            </a:extLst>
          </p:cNvPr>
          <p:cNvSpPr txBox="1"/>
          <p:nvPr/>
        </p:nvSpPr>
        <p:spPr>
          <a:xfrm>
            <a:off x="9361201" y="3640474"/>
            <a:ext cx="1326381" cy="523220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03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A603D87-AA75-4829-BAC0-714B0B804A1F}"/>
              </a:ext>
            </a:extLst>
          </p:cNvPr>
          <p:cNvSpPr txBox="1"/>
          <p:nvPr/>
        </p:nvSpPr>
        <p:spPr>
          <a:xfrm>
            <a:off x="8833727" y="5603417"/>
            <a:ext cx="1536512" cy="52322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01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457B755-DF37-4416-A15F-28E463C535BF}"/>
              </a:ext>
            </a:extLst>
          </p:cNvPr>
          <p:cNvSpPr txBox="1"/>
          <p:nvPr/>
        </p:nvSpPr>
        <p:spPr>
          <a:xfrm>
            <a:off x="7788838" y="4656938"/>
            <a:ext cx="1371600" cy="523220"/>
          </a:xfrm>
          <a:prstGeom prst="rect">
            <a:avLst/>
          </a:prstGeom>
          <a:noFill/>
          <a:scene3d>
            <a:camera prst="isometricTop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175716-3DD1-4EE2-A50D-2BF2C700B9F1}"/>
              </a:ext>
            </a:extLst>
          </p:cNvPr>
          <p:cNvSpPr txBox="1"/>
          <p:nvPr/>
        </p:nvSpPr>
        <p:spPr>
          <a:xfrm>
            <a:off x="8689612" y="817077"/>
            <a:ext cx="1181734" cy="523220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FD5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thway Gothic One" panose="020B0604020202020204" charset="0"/>
              </a:rPr>
              <a:t>GOAL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3E35599E-ED8B-478E-96CD-A65A452DE840}"/>
              </a:ext>
            </a:extLst>
          </p:cNvPr>
          <p:cNvSpPr txBox="1"/>
          <p:nvPr/>
        </p:nvSpPr>
        <p:spPr>
          <a:xfrm>
            <a:off x="4964753" y="5974255"/>
            <a:ext cx="3989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802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01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Contact support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en-US" sz="28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4C2D426-03D4-4A1A-BC6D-1EB663E7CAF0}"/>
              </a:ext>
            </a:extLst>
          </p:cNvPr>
          <p:cNvSpPr txBox="1"/>
          <p:nvPr/>
        </p:nvSpPr>
        <p:spPr>
          <a:xfrm>
            <a:off x="2047608" y="4913645"/>
            <a:ext cx="601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E5E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02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Forum to connect the community and talk about different games.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9BCCB93-C080-4204-A112-529C6D32ED39}"/>
              </a:ext>
            </a:extLst>
          </p:cNvPr>
          <p:cNvSpPr txBox="1"/>
          <p:nvPr/>
        </p:nvSpPr>
        <p:spPr>
          <a:xfrm>
            <a:off x="728165" y="3893730"/>
            <a:ext cx="8143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22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03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Log in features in order to be able to save your favorite games and to track sales for a selected game.</a:t>
            </a:r>
            <a:endParaRPr lang="en-US" sz="2400" dirty="0">
              <a:solidFill>
                <a:srgbClr val="022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66CC2A58-63CC-478D-AFB3-B11E06CA02C1}"/>
              </a:ext>
            </a:extLst>
          </p:cNvPr>
          <p:cNvSpPr txBox="1"/>
          <p:nvPr/>
        </p:nvSpPr>
        <p:spPr>
          <a:xfrm>
            <a:off x="846183" y="2668196"/>
            <a:ext cx="8827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B41B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04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Our project shell can provide us a wide range of variations for different types of applications such as movie database, board games database, hardware database, music database.</a:t>
            </a:r>
            <a:endParaRPr lang="en-US" sz="2400" dirty="0">
              <a:solidFill>
                <a:srgbClr val="B41B8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7B56AC7D-D03F-4CA5-8E55-9B2857211D1C}"/>
              </a:ext>
            </a:extLst>
          </p:cNvPr>
          <p:cNvSpPr txBox="1"/>
          <p:nvPr/>
        </p:nvSpPr>
        <p:spPr>
          <a:xfrm>
            <a:off x="1169788" y="1937673"/>
            <a:ext cx="8015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929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05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Partnership with any market application that sells games. </a:t>
            </a:r>
            <a:endParaRPr lang="en-US" sz="2400" dirty="0">
              <a:solidFill>
                <a:srgbClr val="29292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696D78A-BC58-4687-A65D-C1FB3FF85477}"/>
              </a:ext>
            </a:extLst>
          </p:cNvPr>
          <p:cNvSpPr txBox="1"/>
          <p:nvPr/>
        </p:nvSpPr>
        <p:spPr>
          <a:xfrm>
            <a:off x="1127932" y="389094"/>
            <a:ext cx="575566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0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rPr>
              <a:t>UPCOMING</a:t>
            </a:r>
          </a:p>
        </p:txBody>
      </p:sp>
      <p:grpSp>
        <p:nvGrpSpPr>
          <p:cNvPr id="313" name="Google Shape;1125;p59">
            <a:extLst>
              <a:ext uri="{FF2B5EF4-FFF2-40B4-BE49-F238E27FC236}">
                <a16:creationId xmlns:a16="http://schemas.microsoft.com/office/drawing/2014/main" id="{B94F4765-4244-4EC4-9353-2DA6D5A8C631}"/>
              </a:ext>
            </a:extLst>
          </p:cNvPr>
          <p:cNvGrpSpPr/>
          <p:nvPr/>
        </p:nvGrpSpPr>
        <p:grpSpPr>
          <a:xfrm rot="16200000" flipH="1">
            <a:off x="5007820" y="-337286"/>
            <a:ext cx="1197744" cy="1853560"/>
            <a:chOff x="363150" y="1669400"/>
            <a:chExt cx="1745732" cy="2745976"/>
          </a:xfrm>
        </p:grpSpPr>
        <p:sp>
          <p:nvSpPr>
            <p:cNvPr id="314" name="Google Shape;1126;p59">
              <a:extLst>
                <a:ext uri="{FF2B5EF4-FFF2-40B4-BE49-F238E27FC236}">
                  <a16:creationId xmlns:a16="http://schemas.microsoft.com/office/drawing/2014/main" id="{59D7948B-0B5F-42BB-82D4-F673B57F2372}"/>
                </a:ext>
              </a:extLst>
            </p:cNvPr>
            <p:cNvSpPr/>
            <p:nvPr/>
          </p:nvSpPr>
          <p:spPr>
            <a:xfrm>
              <a:off x="363150" y="1669400"/>
              <a:ext cx="1351951" cy="2107766"/>
            </a:xfrm>
            <a:custGeom>
              <a:avLst/>
              <a:gdLst/>
              <a:ahLst/>
              <a:cxnLst/>
              <a:rect l="l" t="t" r="r" b="b"/>
              <a:pathLst>
                <a:path w="39404" h="61433" extrusionOk="0">
                  <a:moveTo>
                    <a:pt x="1681" y="1"/>
                  </a:moveTo>
                  <a:cubicBezTo>
                    <a:pt x="1417" y="1"/>
                    <a:pt x="1150" y="72"/>
                    <a:pt x="909" y="220"/>
                  </a:cubicBezTo>
                  <a:cubicBezTo>
                    <a:pt x="215" y="646"/>
                    <a:pt x="1" y="1554"/>
                    <a:pt x="427" y="2248"/>
                  </a:cubicBezTo>
                  <a:lnTo>
                    <a:pt x="36893" y="61432"/>
                  </a:lnTo>
                  <a:lnTo>
                    <a:pt x="39403" y="59886"/>
                  </a:lnTo>
                  <a:lnTo>
                    <a:pt x="2938" y="702"/>
                  </a:lnTo>
                  <a:cubicBezTo>
                    <a:pt x="2659" y="250"/>
                    <a:pt x="2176" y="1"/>
                    <a:pt x="16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128588" dist="9525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27;p59">
              <a:extLst>
                <a:ext uri="{FF2B5EF4-FFF2-40B4-BE49-F238E27FC236}">
                  <a16:creationId xmlns:a16="http://schemas.microsoft.com/office/drawing/2014/main" id="{CC17EFF2-7821-47BB-9783-13C7CE2DDAFC}"/>
                </a:ext>
              </a:extLst>
            </p:cNvPr>
            <p:cNvSpPr/>
            <p:nvPr/>
          </p:nvSpPr>
          <p:spPr>
            <a:xfrm>
              <a:off x="1618283" y="3717577"/>
              <a:ext cx="490599" cy="688224"/>
            </a:xfrm>
            <a:custGeom>
              <a:avLst/>
              <a:gdLst/>
              <a:ahLst/>
              <a:cxnLst/>
              <a:rect l="l" t="t" r="r" b="b"/>
              <a:pathLst>
                <a:path w="14299" h="20059" extrusionOk="0">
                  <a:moveTo>
                    <a:pt x="3128" y="0"/>
                  </a:moveTo>
                  <a:lnTo>
                    <a:pt x="1" y="1926"/>
                  </a:lnTo>
                  <a:lnTo>
                    <a:pt x="11171" y="20059"/>
                  </a:lnTo>
                  <a:lnTo>
                    <a:pt x="14299" y="18133"/>
                  </a:lnTo>
                  <a:lnTo>
                    <a:pt x="312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28;p59">
              <a:extLst>
                <a:ext uri="{FF2B5EF4-FFF2-40B4-BE49-F238E27FC236}">
                  <a16:creationId xmlns:a16="http://schemas.microsoft.com/office/drawing/2014/main" id="{C5C6D31D-B2C3-46C4-8D09-981FAB9D9077}"/>
                </a:ext>
              </a:extLst>
            </p:cNvPr>
            <p:cNvSpPr/>
            <p:nvPr/>
          </p:nvSpPr>
          <p:spPr>
            <a:xfrm>
              <a:off x="1618283" y="3759744"/>
              <a:ext cx="456632" cy="646057"/>
            </a:xfrm>
            <a:custGeom>
              <a:avLst/>
              <a:gdLst/>
              <a:ahLst/>
              <a:cxnLst/>
              <a:rect l="l" t="t" r="r" b="b"/>
              <a:pathLst>
                <a:path w="13309" h="18830" extrusionOk="0">
                  <a:moveTo>
                    <a:pt x="1138" y="0"/>
                  </a:moveTo>
                  <a:lnTo>
                    <a:pt x="1" y="697"/>
                  </a:lnTo>
                  <a:lnTo>
                    <a:pt x="11171" y="18830"/>
                  </a:lnTo>
                  <a:lnTo>
                    <a:pt x="13309" y="17513"/>
                  </a:lnTo>
                  <a:lnTo>
                    <a:pt x="11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29;p59">
              <a:extLst>
                <a:ext uri="{FF2B5EF4-FFF2-40B4-BE49-F238E27FC236}">
                  <a16:creationId xmlns:a16="http://schemas.microsoft.com/office/drawing/2014/main" id="{7A710F4A-8D8D-4397-A3FC-DC3DDAA87345}"/>
                </a:ext>
              </a:extLst>
            </p:cNvPr>
            <p:cNvSpPr/>
            <p:nvPr/>
          </p:nvSpPr>
          <p:spPr>
            <a:xfrm>
              <a:off x="1606686" y="3703064"/>
              <a:ext cx="130652" cy="95107"/>
            </a:xfrm>
            <a:custGeom>
              <a:avLst/>
              <a:gdLst/>
              <a:ahLst/>
              <a:cxnLst/>
              <a:rect l="l" t="t" r="r" b="b"/>
              <a:pathLst>
                <a:path w="3808" h="2772" extrusionOk="0">
                  <a:moveTo>
                    <a:pt x="3381" y="1"/>
                  </a:moveTo>
                  <a:lnTo>
                    <a:pt x="1" y="2086"/>
                  </a:lnTo>
                  <a:lnTo>
                    <a:pt x="423" y="2772"/>
                  </a:lnTo>
                  <a:lnTo>
                    <a:pt x="3807" y="687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30;p59">
              <a:extLst>
                <a:ext uri="{FF2B5EF4-FFF2-40B4-BE49-F238E27FC236}">
                  <a16:creationId xmlns:a16="http://schemas.microsoft.com/office/drawing/2014/main" id="{276DDF60-FA51-4212-8983-9C31379B316C}"/>
                </a:ext>
              </a:extLst>
            </p:cNvPr>
            <p:cNvSpPr/>
            <p:nvPr/>
          </p:nvSpPr>
          <p:spPr>
            <a:xfrm>
              <a:off x="1606686" y="3739913"/>
              <a:ext cx="71330" cy="58258"/>
            </a:xfrm>
            <a:custGeom>
              <a:avLst/>
              <a:gdLst/>
              <a:ahLst/>
              <a:cxnLst/>
              <a:rect l="l" t="t" r="r" b="b"/>
              <a:pathLst>
                <a:path w="2079" h="1698" extrusionOk="0">
                  <a:moveTo>
                    <a:pt x="1642" y="1"/>
                  </a:moveTo>
                  <a:lnTo>
                    <a:pt x="1" y="1012"/>
                  </a:lnTo>
                  <a:lnTo>
                    <a:pt x="423" y="1698"/>
                  </a:lnTo>
                  <a:lnTo>
                    <a:pt x="2078" y="680"/>
                  </a:lnTo>
                  <a:lnTo>
                    <a:pt x="164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31;p59">
              <a:extLst>
                <a:ext uri="{FF2B5EF4-FFF2-40B4-BE49-F238E27FC236}">
                  <a16:creationId xmlns:a16="http://schemas.microsoft.com/office/drawing/2014/main" id="{65105931-0E28-4CC0-ADC8-60A4C51E7418}"/>
                </a:ext>
              </a:extLst>
            </p:cNvPr>
            <p:cNvSpPr/>
            <p:nvPr/>
          </p:nvSpPr>
          <p:spPr>
            <a:xfrm>
              <a:off x="1693319" y="3808945"/>
              <a:ext cx="63233" cy="55411"/>
            </a:xfrm>
            <a:custGeom>
              <a:avLst/>
              <a:gdLst/>
              <a:ahLst/>
              <a:cxnLst/>
              <a:rect l="l" t="t" r="r" b="b"/>
              <a:pathLst>
                <a:path w="1843" h="1615" extrusionOk="0">
                  <a:moveTo>
                    <a:pt x="918" y="1"/>
                  </a:moveTo>
                  <a:cubicBezTo>
                    <a:pt x="775" y="1"/>
                    <a:pt x="629" y="39"/>
                    <a:pt x="497" y="120"/>
                  </a:cubicBezTo>
                  <a:cubicBezTo>
                    <a:pt x="120" y="355"/>
                    <a:pt x="0" y="851"/>
                    <a:pt x="237" y="1232"/>
                  </a:cubicBezTo>
                  <a:cubicBezTo>
                    <a:pt x="388" y="1477"/>
                    <a:pt x="652" y="1614"/>
                    <a:pt x="922" y="1614"/>
                  </a:cubicBezTo>
                  <a:cubicBezTo>
                    <a:pt x="1067" y="1614"/>
                    <a:pt x="1213" y="1575"/>
                    <a:pt x="1346" y="1493"/>
                  </a:cubicBezTo>
                  <a:cubicBezTo>
                    <a:pt x="1723" y="1261"/>
                    <a:pt x="1843" y="764"/>
                    <a:pt x="1606" y="383"/>
                  </a:cubicBezTo>
                  <a:cubicBezTo>
                    <a:pt x="1454" y="137"/>
                    <a:pt x="1190" y="1"/>
                    <a:pt x="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32;p59">
              <a:extLst>
                <a:ext uri="{FF2B5EF4-FFF2-40B4-BE49-F238E27FC236}">
                  <a16:creationId xmlns:a16="http://schemas.microsoft.com/office/drawing/2014/main" id="{09C85445-B37F-4C6D-A5F4-4A43189330AD}"/>
                </a:ext>
              </a:extLst>
            </p:cNvPr>
            <p:cNvSpPr/>
            <p:nvPr/>
          </p:nvSpPr>
          <p:spPr>
            <a:xfrm>
              <a:off x="2011546" y="4345727"/>
              <a:ext cx="96960" cy="69649"/>
            </a:xfrm>
            <a:custGeom>
              <a:avLst/>
              <a:gdLst/>
              <a:ahLst/>
              <a:cxnLst/>
              <a:rect l="l" t="t" r="r" b="b"/>
              <a:pathLst>
                <a:path w="2826" h="2030" extrusionOk="0">
                  <a:moveTo>
                    <a:pt x="2537" y="1"/>
                  </a:moveTo>
                  <a:lnTo>
                    <a:pt x="1" y="1564"/>
                  </a:lnTo>
                  <a:lnTo>
                    <a:pt x="290" y="2029"/>
                  </a:lnTo>
                  <a:lnTo>
                    <a:pt x="2826" y="465"/>
                  </a:lnTo>
                  <a:lnTo>
                    <a:pt x="253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133;p59">
              <a:extLst>
                <a:ext uri="{FF2B5EF4-FFF2-40B4-BE49-F238E27FC236}">
                  <a16:creationId xmlns:a16="http://schemas.microsoft.com/office/drawing/2014/main" id="{2271B0B1-8ECC-4052-BBAA-360D90CBD0BE}"/>
                </a:ext>
              </a:extLst>
            </p:cNvPr>
            <p:cNvSpPr/>
            <p:nvPr/>
          </p:nvSpPr>
          <p:spPr>
            <a:xfrm>
              <a:off x="1764718" y="3774841"/>
              <a:ext cx="37844" cy="51259"/>
            </a:xfrm>
            <a:custGeom>
              <a:avLst/>
              <a:gdLst/>
              <a:ahLst/>
              <a:cxnLst/>
              <a:rect l="l" t="t" r="r" b="b"/>
              <a:pathLst>
                <a:path w="1103" h="1494" extrusionOk="0">
                  <a:moveTo>
                    <a:pt x="293" y="0"/>
                  </a:moveTo>
                  <a:lnTo>
                    <a:pt x="1" y="180"/>
                  </a:lnTo>
                  <a:lnTo>
                    <a:pt x="810" y="1494"/>
                  </a:lnTo>
                  <a:lnTo>
                    <a:pt x="1103" y="1314"/>
                  </a:lnTo>
                  <a:lnTo>
                    <a:pt x="29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134;p59">
              <a:extLst>
                <a:ext uri="{FF2B5EF4-FFF2-40B4-BE49-F238E27FC236}">
                  <a16:creationId xmlns:a16="http://schemas.microsoft.com/office/drawing/2014/main" id="{039B0526-0B84-4D85-8094-66CFE73A709B}"/>
                </a:ext>
              </a:extLst>
            </p:cNvPr>
            <p:cNvSpPr/>
            <p:nvPr/>
          </p:nvSpPr>
          <p:spPr>
            <a:xfrm>
              <a:off x="1647412" y="3847235"/>
              <a:ext cx="37707" cy="51122"/>
            </a:xfrm>
            <a:custGeom>
              <a:avLst/>
              <a:gdLst/>
              <a:ahLst/>
              <a:cxnLst/>
              <a:rect l="l" t="t" r="r" b="b"/>
              <a:pathLst>
                <a:path w="1099" h="1490" extrusionOk="0">
                  <a:moveTo>
                    <a:pt x="289" y="0"/>
                  </a:moveTo>
                  <a:lnTo>
                    <a:pt x="0" y="179"/>
                  </a:lnTo>
                  <a:lnTo>
                    <a:pt x="807" y="1489"/>
                  </a:lnTo>
                  <a:lnTo>
                    <a:pt x="1099" y="1310"/>
                  </a:lnTo>
                  <a:lnTo>
                    <a:pt x="28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135;p59">
              <a:extLst>
                <a:ext uri="{FF2B5EF4-FFF2-40B4-BE49-F238E27FC236}">
                  <a16:creationId xmlns:a16="http://schemas.microsoft.com/office/drawing/2014/main" id="{4121C2FD-DAFA-4670-9E71-0A8A86E90F3E}"/>
                </a:ext>
              </a:extLst>
            </p:cNvPr>
            <p:cNvSpPr/>
            <p:nvPr/>
          </p:nvSpPr>
          <p:spPr>
            <a:xfrm>
              <a:off x="1667209" y="3774223"/>
              <a:ext cx="134152" cy="155287"/>
            </a:xfrm>
            <a:custGeom>
              <a:avLst/>
              <a:gdLst/>
              <a:ahLst/>
              <a:cxnLst/>
              <a:rect l="l" t="t" r="r" b="b"/>
              <a:pathLst>
                <a:path w="3910" h="4526" extrusionOk="0">
                  <a:moveTo>
                    <a:pt x="1807" y="1"/>
                  </a:moveTo>
                  <a:lnTo>
                    <a:pt x="0" y="1114"/>
                  </a:lnTo>
                  <a:lnTo>
                    <a:pt x="2103" y="4526"/>
                  </a:lnTo>
                  <a:lnTo>
                    <a:pt x="3909" y="3409"/>
                  </a:lnTo>
                  <a:lnTo>
                    <a:pt x="180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136;p59">
              <a:extLst>
                <a:ext uri="{FF2B5EF4-FFF2-40B4-BE49-F238E27FC236}">
                  <a16:creationId xmlns:a16="http://schemas.microsoft.com/office/drawing/2014/main" id="{04ADA1DC-BB94-41FD-9D38-1CE514962923}"/>
                </a:ext>
              </a:extLst>
            </p:cNvPr>
            <p:cNvSpPr/>
            <p:nvPr/>
          </p:nvSpPr>
          <p:spPr>
            <a:xfrm>
              <a:off x="1780192" y="3980221"/>
              <a:ext cx="107219" cy="66150"/>
            </a:xfrm>
            <a:custGeom>
              <a:avLst/>
              <a:gdLst/>
              <a:ahLst/>
              <a:cxnLst/>
              <a:rect l="l" t="t" r="r" b="b"/>
              <a:pathLst>
                <a:path w="3125" h="1928" extrusionOk="0">
                  <a:moveTo>
                    <a:pt x="3124" y="1"/>
                  </a:moveTo>
                  <a:lnTo>
                    <a:pt x="0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137;p59">
              <a:extLst>
                <a:ext uri="{FF2B5EF4-FFF2-40B4-BE49-F238E27FC236}">
                  <a16:creationId xmlns:a16="http://schemas.microsoft.com/office/drawing/2014/main" id="{71417787-03EF-4C7D-BF79-4D272FC4B72B}"/>
                </a:ext>
              </a:extLst>
            </p:cNvPr>
            <p:cNvSpPr/>
            <p:nvPr/>
          </p:nvSpPr>
          <p:spPr>
            <a:xfrm>
              <a:off x="1791172" y="3998234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138;p59">
              <a:extLst>
                <a:ext uri="{FF2B5EF4-FFF2-40B4-BE49-F238E27FC236}">
                  <a16:creationId xmlns:a16="http://schemas.microsoft.com/office/drawing/2014/main" id="{AA8EE655-9313-4C81-B45C-F9FFA5316DBE}"/>
                </a:ext>
              </a:extLst>
            </p:cNvPr>
            <p:cNvSpPr/>
            <p:nvPr/>
          </p:nvSpPr>
          <p:spPr>
            <a:xfrm>
              <a:off x="1802322" y="4016144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139;p59">
              <a:extLst>
                <a:ext uri="{FF2B5EF4-FFF2-40B4-BE49-F238E27FC236}">
                  <a16:creationId xmlns:a16="http://schemas.microsoft.com/office/drawing/2014/main" id="{EB732E48-AFEC-40E3-9A18-1D268F614D00}"/>
                </a:ext>
              </a:extLst>
            </p:cNvPr>
            <p:cNvSpPr/>
            <p:nvPr/>
          </p:nvSpPr>
          <p:spPr>
            <a:xfrm>
              <a:off x="1813302" y="4033985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0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140;p59">
              <a:extLst>
                <a:ext uri="{FF2B5EF4-FFF2-40B4-BE49-F238E27FC236}">
                  <a16:creationId xmlns:a16="http://schemas.microsoft.com/office/drawing/2014/main" id="{D4D03690-B107-4434-AF4B-C10FF731CEA0}"/>
                </a:ext>
              </a:extLst>
            </p:cNvPr>
            <p:cNvSpPr/>
            <p:nvPr/>
          </p:nvSpPr>
          <p:spPr>
            <a:xfrm>
              <a:off x="1824281" y="4051895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141;p59">
              <a:extLst>
                <a:ext uri="{FF2B5EF4-FFF2-40B4-BE49-F238E27FC236}">
                  <a16:creationId xmlns:a16="http://schemas.microsoft.com/office/drawing/2014/main" id="{676F420A-04F7-496B-BAFB-14B00FFFD817}"/>
                </a:ext>
              </a:extLst>
            </p:cNvPr>
            <p:cNvSpPr/>
            <p:nvPr/>
          </p:nvSpPr>
          <p:spPr>
            <a:xfrm>
              <a:off x="1835397" y="4069908"/>
              <a:ext cx="107082" cy="65978"/>
            </a:xfrm>
            <a:custGeom>
              <a:avLst/>
              <a:gdLst/>
              <a:ahLst/>
              <a:cxnLst/>
              <a:rect l="l" t="t" r="r" b="b"/>
              <a:pathLst>
                <a:path w="3121" h="1923" extrusionOk="0">
                  <a:moveTo>
                    <a:pt x="3121" y="0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142;p59">
              <a:extLst>
                <a:ext uri="{FF2B5EF4-FFF2-40B4-BE49-F238E27FC236}">
                  <a16:creationId xmlns:a16="http://schemas.microsoft.com/office/drawing/2014/main" id="{54062577-16DA-4924-815C-C1A6EE6721A2}"/>
                </a:ext>
              </a:extLst>
            </p:cNvPr>
            <p:cNvSpPr/>
            <p:nvPr/>
          </p:nvSpPr>
          <p:spPr>
            <a:xfrm>
              <a:off x="1846411" y="408778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143;p59">
              <a:extLst>
                <a:ext uri="{FF2B5EF4-FFF2-40B4-BE49-F238E27FC236}">
                  <a16:creationId xmlns:a16="http://schemas.microsoft.com/office/drawing/2014/main" id="{5DF403D7-D45A-4080-A06B-43C45B987022}"/>
                </a:ext>
              </a:extLst>
            </p:cNvPr>
            <p:cNvSpPr/>
            <p:nvPr/>
          </p:nvSpPr>
          <p:spPr>
            <a:xfrm>
              <a:off x="1857424" y="4105659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144;p59">
              <a:extLst>
                <a:ext uri="{FF2B5EF4-FFF2-40B4-BE49-F238E27FC236}">
                  <a16:creationId xmlns:a16="http://schemas.microsoft.com/office/drawing/2014/main" id="{56CD3C0D-2E0F-4E9B-8DEB-E9086964B98A}"/>
                </a:ext>
              </a:extLst>
            </p:cNvPr>
            <p:cNvSpPr/>
            <p:nvPr/>
          </p:nvSpPr>
          <p:spPr>
            <a:xfrm>
              <a:off x="1868507" y="4123534"/>
              <a:ext cx="107116" cy="66012"/>
            </a:xfrm>
            <a:custGeom>
              <a:avLst/>
              <a:gdLst/>
              <a:ahLst/>
              <a:cxnLst/>
              <a:rect l="l" t="t" r="r" b="b"/>
              <a:pathLst>
                <a:path w="3122" h="1924" extrusionOk="0">
                  <a:moveTo>
                    <a:pt x="3121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145;p59">
              <a:extLst>
                <a:ext uri="{FF2B5EF4-FFF2-40B4-BE49-F238E27FC236}">
                  <a16:creationId xmlns:a16="http://schemas.microsoft.com/office/drawing/2014/main" id="{A4BC15A7-B999-4A9E-9108-DDC8CD49C877}"/>
                </a:ext>
              </a:extLst>
            </p:cNvPr>
            <p:cNvSpPr/>
            <p:nvPr/>
          </p:nvSpPr>
          <p:spPr>
            <a:xfrm>
              <a:off x="1879520" y="4141444"/>
              <a:ext cx="107082" cy="66115"/>
            </a:xfrm>
            <a:custGeom>
              <a:avLst/>
              <a:gdLst/>
              <a:ahLst/>
              <a:cxnLst/>
              <a:rect l="l" t="t" r="r" b="b"/>
              <a:pathLst>
                <a:path w="3121" h="1927" extrusionOk="0">
                  <a:moveTo>
                    <a:pt x="3120" y="0"/>
                  </a:moveTo>
                  <a:lnTo>
                    <a:pt x="0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146;p59">
              <a:extLst>
                <a:ext uri="{FF2B5EF4-FFF2-40B4-BE49-F238E27FC236}">
                  <a16:creationId xmlns:a16="http://schemas.microsoft.com/office/drawing/2014/main" id="{9DFC59EB-7B07-4403-B8E6-B3A761816BF6}"/>
                </a:ext>
              </a:extLst>
            </p:cNvPr>
            <p:cNvSpPr/>
            <p:nvPr/>
          </p:nvSpPr>
          <p:spPr>
            <a:xfrm>
              <a:off x="1890499" y="4159423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147;p59">
              <a:extLst>
                <a:ext uri="{FF2B5EF4-FFF2-40B4-BE49-F238E27FC236}">
                  <a16:creationId xmlns:a16="http://schemas.microsoft.com/office/drawing/2014/main" id="{21476EF6-9E3B-494F-A1C1-8A4358356D73}"/>
                </a:ext>
              </a:extLst>
            </p:cNvPr>
            <p:cNvSpPr/>
            <p:nvPr/>
          </p:nvSpPr>
          <p:spPr>
            <a:xfrm>
              <a:off x="1901616" y="417729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0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148;p59">
              <a:extLst>
                <a:ext uri="{FF2B5EF4-FFF2-40B4-BE49-F238E27FC236}">
                  <a16:creationId xmlns:a16="http://schemas.microsoft.com/office/drawing/2014/main" id="{ED7FBE57-6258-440E-B372-B8B0C1DF658A}"/>
                </a:ext>
              </a:extLst>
            </p:cNvPr>
            <p:cNvSpPr/>
            <p:nvPr/>
          </p:nvSpPr>
          <p:spPr>
            <a:xfrm>
              <a:off x="1912629" y="419520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1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149;p59">
              <a:extLst>
                <a:ext uri="{FF2B5EF4-FFF2-40B4-BE49-F238E27FC236}">
                  <a16:creationId xmlns:a16="http://schemas.microsoft.com/office/drawing/2014/main" id="{7C224A2A-D40C-4D47-86B9-8653E06CAF93}"/>
                </a:ext>
              </a:extLst>
            </p:cNvPr>
            <p:cNvSpPr/>
            <p:nvPr/>
          </p:nvSpPr>
          <p:spPr>
            <a:xfrm>
              <a:off x="1923609" y="4213050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150;p59">
              <a:extLst>
                <a:ext uri="{FF2B5EF4-FFF2-40B4-BE49-F238E27FC236}">
                  <a16:creationId xmlns:a16="http://schemas.microsoft.com/office/drawing/2014/main" id="{1E1FFC92-1193-4F68-99DF-92170E706336}"/>
                </a:ext>
              </a:extLst>
            </p:cNvPr>
            <p:cNvSpPr/>
            <p:nvPr/>
          </p:nvSpPr>
          <p:spPr>
            <a:xfrm>
              <a:off x="1934588" y="4230959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151;p59">
              <a:extLst>
                <a:ext uri="{FF2B5EF4-FFF2-40B4-BE49-F238E27FC236}">
                  <a16:creationId xmlns:a16="http://schemas.microsoft.com/office/drawing/2014/main" id="{BD8FEF7B-1CEE-4313-93AE-E55167996974}"/>
                </a:ext>
              </a:extLst>
            </p:cNvPr>
            <p:cNvSpPr/>
            <p:nvPr/>
          </p:nvSpPr>
          <p:spPr>
            <a:xfrm>
              <a:off x="1945739" y="4248972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152;p59">
              <a:extLst>
                <a:ext uri="{FF2B5EF4-FFF2-40B4-BE49-F238E27FC236}">
                  <a16:creationId xmlns:a16="http://schemas.microsoft.com/office/drawing/2014/main" id="{CBBA3D74-A9C9-4DF0-AFF3-4EE033230E88}"/>
                </a:ext>
              </a:extLst>
            </p:cNvPr>
            <p:cNvSpPr/>
            <p:nvPr/>
          </p:nvSpPr>
          <p:spPr>
            <a:xfrm>
              <a:off x="1956718" y="4266848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5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153;p59">
              <a:extLst>
                <a:ext uri="{FF2B5EF4-FFF2-40B4-BE49-F238E27FC236}">
                  <a16:creationId xmlns:a16="http://schemas.microsoft.com/office/drawing/2014/main" id="{10BB3DCE-6539-44C5-9437-4425433BD1BB}"/>
                </a:ext>
              </a:extLst>
            </p:cNvPr>
            <p:cNvSpPr/>
            <p:nvPr/>
          </p:nvSpPr>
          <p:spPr>
            <a:xfrm>
              <a:off x="1967731" y="428472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154;p59">
              <a:extLst>
                <a:ext uri="{FF2B5EF4-FFF2-40B4-BE49-F238E27FC236}">
                  <a16:creationId xmlns:a16="http://schemas.microsoft.com/office/drawing/2014/main" id="{AA049A56-F699-4909-B268-6ECC93A0F514}"/>
                </a:ext>
              </a:extLst>
            </p:cNvPr>
            <p:cNvSpPr/>
            <p:nvPr/>
          </p:nvSpPr>
          <p:spPr>
            <a:xfrm>
              <a:off x="1687761" y="3932770"/>
              <a:ext cx="238798" cy="60317"/>
            </a:xfrm>
            <a:custGeom>
              <a:avLst/>
              <a:gdLst/>
              <a:ahLst/>
              <a:cxnLst/>
              <a:rect l="l" t="t" r="r" b="b"/>
              <a:pathLst>
                <a:path w="6960" h="1758" extrusionOk="0">
                  <a:moveTo>
                    <a:pt x="6959" y="0"/>
                  </a:moveTo>
                  <a:lnTo>
                    <a:pt x="1" y="175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1125;p59">
            <a:extLst>
              <a:ext uri="{FF2B5EF4-FFF2-40B4-BE49-F238E27FC236}">
                <a16:creationId xmlns:a16="http://schemas.microsoft.com/office/drawing/2014/main" id="{704E07D6-6E36-45E8-B8C2-E272C889827B}"/>
              </a:ext>
            </a:extLst>
          </p:cNvPr>
          <p:cNvGrpSpPr/>
          <p:nvPr/>
        </p:nvGrpSpPr>
        <p:grpSpPr>
          <a:xfrm rot="3504352" flipH="1">
            <a:off x="1407247" y="58890"/>
            <a:ext cx="1854684" cy="2841036"/>
            <a:chOff x="363150" y="1669400"/>
            <a:chExt cx="1745732" cy="2745976"/>
          </a:xfrm>
        </p:grpSpPr>
        <p:sp>
          <p:nvSpPr>
            <p:cNvPr id="344" name="Google Shape;1126;p59">
              <a:extLst>
                <a:ext uri="{FF2B5EF4-FFF2-40B4-BE49-F238E27FC236}">
                  <a16:creationId xmlns:a16="http://schemas.microsoft.com/office/drawing/2014/main" id="{3BB43E29-DC1E-407D-9EAD-772186D5AE6A}"/>
                </a:ext>
              </a:extLst>
            </p:cNvPr>
            <p:cNvSpPr/>
            <p:nvPr/>
          </p:nvSpPr>
          <p:spPr>
            <a:xfrm>
              <a:off x="363150" y="1669400"/>
              <a:ext cx="1351951" cy="2107766"/>
            </a:xfrm>
            <a:custGeom>
              <a:avLst/>
              <a:gdLst/>
              <a:ahLst/>
              <a:cxnLst/>
              <a:rect l="l" t="t" r="r" b="b"/>
              <a:pathLst>
                <a:path w="39404" h="61433" extrusionOk="0">
                  <a:moveTo>
                    <a:pt x="1681" y="1"/>
                  </a:moveTo>
                  <a:cubicBezTo>
                    <a:pt x="1417" y="1"/>
                    <a:pt x="1150" y="72"/>
                    <a:pt x="909" y="220"/>
                  </a:cubicBezTo>
                  <a:cubicBezTo>
                    <a:pt x="215" y="646"/>
                    <a:pt x="1" y="1554"/>
                    <a:pt x="427" y="2248"/>
                  </a:cubicBezTo>
                  <a:lnTo>
                    <a:pt x="36893" y="61432"/>
                  </a:lnTo>
                  <a:lnTo>
                    <a:pt x="39403" y="59886"/>
                  </a:lnTo>
                  <a:lnTo>
                    <a:pt x="2938" y="702"/>
                  </a:lnTo>
                  <a:cubicBezTo>
                    <a:pt x="2659" y="250"/>
                    <a:pt x="2176" y="1"/>
                    <a:pt x="168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128588" dist="9525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127;p59">
              <a:extLst>
                <a:ext uri="{FF2B5EF4-FFF2-40B4-BE49-F238E27FC236}">
                  <a16:creationId xmlns:a16="http://schemas.microsoft.com/office/drawing/2014/main" id="{E3385F31-E58D-44CA-BC19-8FB6428AAF8A}"/>
                </a:ext>
              </a:extLst>
            </p:cNvPr>
            <p:cNvSpPr/>
            <p:nvPr/>
          </p:nvSpPr>
          <p:spPr>
            <a:xfrm>
              <a:off x="1618283" y="3717577"/>
              <a:ext cx="490599" cy="688224"/>
            </a:xfrm>
            <a:custGeom>
              <a:avLst/>
              <a:gdLst/>
              <a:ahLst/>
              <a:cxnLst/>
              <a:rect l="l" t="t" r="r" b="b"/>
              <a:pathLst>
                <a:path w="14299" h="20059" extrusionOk="0">
                  <a:moveTo>
                    <a:pt x="3128" y="0"/>
                  </a:moveTo>
                  <a:lnTo>
                    <a:pt x="1" y="1926"/>
                  </a:lnTo>
                  <a:lnTo>
                    <a:pt x="11171" y="20059"/>
                  </a:lnTo>
                  <a:lnTo>
                    <a:pt x="14299" y="18133"/>
                  </a:lnTo>
                  <a:lnTo>
                    <a:pt x="312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128;p59">
              <a:extLst>
                <a:ext uri="{FF2B5EF4-FFF2-40B4-BE49-F238E27FC236}">
                  <a16:creationId xmlns:a16="http://schemas.microsoft.com/office/drawing/2014/main" id="{1CD39614-EAED-4FD2-8A42-04ECD313AC17}"/>
                </a:ext>
              </a:extLst>
            </p:cNvPr>
            <p:cNvSpPr/>
            <p:nvPr/>
          </p:nvSpPr>
          <p:spPr>
            <a:xfrm>
              <a:off x="1618283" y="3759744"/>
              <a:ext cx="456632" cy="646057"/>
            </a:xfrm>
            <a:custGeom>
              <a:avLst/>
              <a:gdLst/>
              <a:ahLst/>
              <a:cxnLst/>
              <a:rect l="l" t="t" r="r" b="b"/>
              <a:pathLst>
                <a:path w="13309" h="18830" extrusionOk="0">
                  <a:moveTo>
                    <a:pt x="1138" y="0"/>
                  </a:moveTo>
                  <a:lnTo>
                    <a:pt x="1" y="697"/>
                  </a:lnTo>
                  <a:lnTo>
                    <a:pt x="11171" y="18830"/>
                  </a:lnTo>
                  <a:lnTo>
                    <a:pt x="13309" y="17513"/>
                  </a:lnTo>
                  <a:lnTo>
                    <a:pt x="113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129;p59">
              <a:extLst>
                <a:ext uri="{FF2B5EF4-FFF2-40B4-BE49-F238E27FC236}">
                  <a16:creationId xmlns:a16="http://schemas.microsoft.com/office/drawing/2014/main" id="{8FFF7397-6DE2-40DD-A66D-146AB26B188C}"/>
                </a:ext>
              </a:extLst>
            </p:cNvPr>
            <p:cNvSpPr/>
            <p:nvPr/>
          </p:nvSpPr>
          <p:spPr>
            <a:xfrm>
              <a:off x="1606686" y="3703064"/>
              <a:ext cx="130652" cy="95107"/>
            </a:xfrm>
            <a:custGeom>
              <a:avLst/>
              <a:gdLst/>
              <a:ahLst/>
              <a:cxnLst/>
              <a:rect l="l" t="t" r="r" b="b"/>
              <a:pathLst>
                <a:path w="3808" h="2772" extrusionOk="0">
                  <a:moveTo>
                    <a:pt x="3381" y="1"/>
                  </a:moveTo>
                  <a:lnTo>
                    <a:pt x="1" y="2086"/>
                  </a:lnTo>
                  <a:lnTo>
                    <a:pt x="423" y="2772"/>
                  </a:lnTo>
                  <a:lnTo>
                    <a:pt x="3807" y="687"/>
                  </a:lnTo>
                  <a:lnTo>
                    <a:pt x="3381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130;p59">
              <a:extLst>
                <a:ext uri="{FF2B5EF4-FFF2-40B4-BE49-F238E27FC236}">
                  <a16:creationId xmlns:a16="http://schemas.microsoft.com/office/drawing/2014/main" id="{4D4ED066-FB9E-4EF4-A5F9-F52003957965}"/>
                </a:ext>
              </a:extLst>
            </p:cNvPr>
            <p:cNvSpPr/>
            <p:nvPr/>
          </p:nvSpPr>
          <p:spPr>
            <a:xfrm>
              <a:off x="1606686" y="3739913"/>
              <a:ext cx="71330" cy="58258"/>
            </a:xfrm>
            <a:custGeom>
              <a:avLst/>
              <a:gdLst/>
              <a:ahLst/>
              <a:cxnLst/>
              <a:rect l="l" t="t" r="r" b="b"/>
              <a:pathLst>
                <a:path w="2079" h="1698" extrusionOk="0">
                  <a:moveTo>
                    <a:pt x="1642" y="1"/>
                  </a:moveTo>
                  <a:lnTo>
                    <a:pt x="1" y="1012"/>
                  </a:lnTo>
                  <a:lnTo>
                    <a:pt x="423" y="1698"/>
                  </a:lnTo>
                  <a:lnTo>
                    <a:pt x="2078" y="680"/>
                  </a:lnTo>
                  <a:lnTo>
                    <a:pt x="1642" y="1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131;p59">
              <a:extLst>
                <a:ext uri="{FF2B5EF4-FFF2-40B4-BE49-F238E27FC236}">
                  <a16:creationId xmlns:a16="http://schemas.microsoft.com/office/drawing/2014/main" id="{41D9DC01-ACD6-4BEE-BDC9-BB8DF2B1E4F0}"/>
                </a:ext>
              </a:extLst>
            </p:cNvPr>
            <p:cNvSpPr/>
            <p:nvPr/>
          </p:nvSpPr>
          <p:spPr>
            <a:xfrm>
              <a:off x="1693319" y="3808945"/>
              <a:ext cx="63233" cy="55411"/>
            </a:xfrm>
            <a:custGeom>
              <a:avLst/>
              <a:gdLst/>
              <a:ahLst/>
              <a:cxnLst/>
              <a:rect l="l" t="t" r="r" b="b"/>
              <a:pathLst>
                <a:path w="1843" h="1615" extrusionOk="0">
                  <a:moveTo>
                    <a:pt x="918" y="1"/>
                  </a:moveTo>
                  <a:cubicBezTo>
                    <a:pt x="775" y="1"/>
                    <a:pt x="629" y="39"/>
                    <a:pt x="497" y="120"/>
                  </a:cubicBezTo>
                  <a:cubicBezTo>
                    <a:pt x="120" y="355"/>
                    <a:pt x="0" y="851"/>
                    <a:pt x="237" y="1232"/>
                  </a:cubicBezTo>
                  <a:cubicBezTo>
                    <a:pt x="388" y="1477"/>
                    <a:pt x="652" y="1614"/>
                    <a:pt x="922" y="1614"/>
                  </a:cubicBezTo>
                  <a:cubicBezTo>
                    <a:pt x="1067" y="1614"/>
                    <a:pt x="1213" y="1575"/>
                    <a:pt x="1346" y="1493"/>
                  </a:cubicBezTo>
                  <a:cubicBezTo>
                    <a:pt x="1723" y="1261"/>
                    <a:pt x="1843" y="764"/>
                    <a:pt x="1606" y="383"/>
                  </a:cubicBezTo>
                  <a:cubicBezTo>
                    <a:pt x="1454" y="137"/>
                    <a:pt x="1190" y="1"/>
                    <a:pt x="918" y="1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132;p59">
              <a:extLst>
                <a:ext uri="{FF2B5EF4-FFF2-40B4-BE49-F238E27FC236}">
                  <a16:creationId xmlns:a16="http://schemas.microsoft.com/office/drawing/2014/main" id="{19630A84-990F-46CB-91EF-015163847D0B}"/>
                </a:ext>
              </a:extLst>
            </p:cNvPr>
            <p:cNvSpPr/>
            <p:nvPr/>
          </p:nvSpPr>
          <p:spPr>
            <a:xfrm>
              <a:off x="2011546" y="4345727"/>
              <a:ext cx="96960" cy="69649"/>
            </a:xfrm>
            <a:custGeom>
              <a:avLst/>
              <a:gdLst/>
              <a:ahLst/>
              <a:cxnLst/>
              <a:rect l="l" t="t" r="r" b="b"/>
              <a:pathLst>
                <a:path w="2826" h="2030" extrusionOk="0">
                  <a:moveTo>
                    <a:pt x="2537" y="1"/>
                  </a:moveTo>
                  <a:lnTo>
                    <a:pt x="1" y="1564"/>
                  </a:lnTo>
                  <a:lnTo>
                    <a:pt x="290" y="2029"/>
                  </a:lnTo>
                  <a:lnTo>
                    <a:pt x="2826" y="465"/>
                  </a:lnTo>
                  <a:lnTo>
                    <a:pt x="253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133;p59">
              <a:extLst>
                <a:ext uri="{FF2B5EF4-FFF2-40B4-BE49-F238E27FC236}">
                  <a16:creationId xmlns:a16="http://schemas.microsoft.com/office/drawing/2014/main" id="{65929B01-C615-4BA3-A4F5-A141B2F94EE2}"/>
                </a:ext>
              </a:extLst>
            </p:cNvPr>
            <p:cNvSpPr/>
            <p:nvPr/>
          </p:nvSpPr>
          <p:spPr>
            <a:xfrm>
              <a:off x="1764718" y="3774841"/>
              <a:ext cx="37844" cy="51259"/>
            </a:xfrm>
            <a:custGeom>
              <a:avLst/>
              <a:gdLst/>
              <a:ahLst/>
              <a:cxnLst/>
              <a:rect l="l" t="t" r="r" b="b"/>
              <a:pathLst>
                <a:path w="1103" h="1494" extrusionOk="0">
                  <a:moveTo>
                    <a:pt x="293" y="0"/>
                  </a:moveTo>
                  <a:lnTo>
                    <a:pt x="1" y="180"/>
                  </a:lnTo>
                  <a:lnTo>
                    <a:pt x="810" y="1494"/>
                  </a:lnTo>
                  <a:lnTo>
                    <a:pt x="1103" y="1314"/>
                  </a:lnTo>
                  <a:lnTo>
                    <a:pt x="29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134;p59">
              <a:extLst>
                <a:ext uri="{FF2B5EF4-FFF2-40B4-BE49-F238E27FC236}">
                  <a16:creationId xmlns:a16="http://schemas.microsoft.com/office/drawing/2014/main" id="{44F02EE6-C797-400F-B490-772681F82416}"/>
                </a:ext>
              </a:extLst>
            </p:cNvPr>
            <p:cNvSpPr/>
            <p:nvPr/>
          </p:nvSpPr>
          <p:spPr>
            <a:xfrm>
              <a:off x="1647412" y="3847235"/>
              <a:ext cx="37707" cy="51122"/>
            </a:xfrm>
            <a:custGeom>
              <a:avLst/>
              <a:gdLst/>
              <a:ahLst/>
              <a:cxnLst/>
              <a:rect l="l" t="t" r="r" b="b"/>
              <a:pathLst>
                <a:path w="1099" h="1490" extrusionOk="0">
                  <a:moveTo>
                    <a:pt x="289" y="0"/>
                  </a:moveTo>
                  <a:lnTo>
                    <a:pt x="0" y="179"/>
                  </a:lnTo>
                  <a:lnTo>
                    <a:pt x="807" y="1489"/>
                  </a:lnTo>
                  <a:lnTo>
                    <a:pt x="1099" y="1310"/>
                  </a:lnTo>
                  <a:lnTo>
                    <a:pt x="28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135;p59">
              <a:extLst>
                <a:ext uri="{FF2B5EF4-FFF2-40B4-BE49-F238E27FC236}">
                  <a16:creationId xmlns:a16="http://schemas.microsoft.com/office/drawing/2014/main" id="{E92AE970-E7CF-4A38-A318-FECBE2AAEECA}"/>
                </a:ext>
              </a:extLst>
            </p:cNvPr>
            <p:cNvSpPr/>
            <p:nvPr/>
          </p:nvSpPr>
          <p:spPr>
            <a:xfrm>
              <a:off x="1667209" y="3774223"/>
              <a:ext cx="134152" cy="155287"/>
            </a:xfrm>
            <a:custGeom>
              <a:avLst/>
              <a:gdLst/>
              <a:ahLst/>
              <a:cxnLst/>
              <a:rect l="l" t="t" r="r" b="b"/>
              <a:pathLst>
                <a:path w="3910" h="4526" extrusionOk="0">
                  <a:moveTo>
                    <a:pt x="1807" y="1"/>
                  </a:moveTo>
                  <a:lnTo>
                    <a:pt x="0" y="1114"/>
                  </a:lnTo>
                  <a:lnTo>
                    <a:pt x="2103" y="4526"/>
                  </a:lnTo>
                  <a:lnTo>
                    <a:pt x="3909" y="3409"/>
                  </a:lnTo>
                  <a:lnTo>
                    <a:pt x="180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136;p59">
              <a:extLst>
                <a:ext uri="{FF2B5EF4-FFF2-40B4-BE49-F238E27FC236}">
                  <a16:creationId xmlns:a16="http://schemas.microsoft.com/office/drawing/2014/main" id="{5F42CEFB-9953-4327-BF64-8856508A5976}"/>
                </a:ext>
              </a:extLst>
            </p:cNvPr>
            <p:cNvSpPr/>
            <p:nvPr/>
          </p:nvSpPr>
          <p:spPr>
            <a:xfrm>
              <a:off x="1780192" y="3980221"/>
              <a:ext cx="107219" cy="66150"/>
            </a:xfrm>
            <a:custGeom>
              <a:avLst/>
              <a:gdLst/>
              <a:ahLst/>
              <a:cxnLst/>
              <a:rect l="l" t="t" r="r" b="b"/>
              <a:pathLst>
                <a:path w="3125" h="1928" extrusionOk="0">
                  <a:moveTo>
                    <a:pt x="3124" y="1"/>
                  </a:moveTo>
                  <a:lnTo>
                    <a:pt x="0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137;p59">
              <a:extLst>
                <a:ext uri="{FF2B5EF4-FFF2-40B4-BE49-F238E27FC236}">
                  <a16:creationId xmlns:a16="http://schemas.microsoft.com/office/drawing/2014/main" id="{73AED755-193B-44FD-BD8F-42614D17F240}"/>
                </a:ext>
              </a:extLst>
            </p:cNvPr>
            <p:cNvSpPr/>
            <p:nvPr/>
          </p:nvSpPr>
          <p:spPr>
            <a:xfrm>
              <a:off x="1791172" y="3998234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138;p59">
              <a:extLst>
                <a:ext uri="{FF2B5EF4-FFF2-40B4-BE49-F238E27FC236}">
                  <a16:creationId xmlns:a16="http://schemas.microsoft.com/office/drawing/2014/main" id="{FA20053D-CA44-486B-8B85-D79F86C5DECF}"/>
                </a:ext>
              </a:extLst>
            </p:cNvPr>
            <p:cNvSpPr/>
            <p:nvPr/>
          </p:nvSpPr>
          <p:spPr>
            <a:xfrm>
              <a:off x="1802322" y="4016144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139;p59">
              <a:extLst>
                <a:ext uri="{FF2B5EF4-FFF2-40B4-BE49-F238E27FC236}">
                  <a16:creationId xmlns:a16="http://schemas.microsoft.com/office/drawing/2014/main" id="{FFF1FB02-0E64-465E-8284-B29945062626}"/>
                </a:ext>
              </a:extLst>
            </p:cNvPr>
            <p:cNvSpPr/>
            <p:nvPr/>
          </p:nvSpPr>
          <p:spPr>
            <a:xfrm>
              <a:off x="1813302" y="4033985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0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140;p59">
              <a:extLst>
                <a:ext uri="{FF2B5EF4-FFF2-40B4-BE49-F238E27FC236}">
                  <a16:creationId xmlns:a16="http://schemas.microsoft.com/office/drawing/2014/main" id="{3F6F2B42-5D83-44A1-98ED-9E720A80ABA7}"/>
                </a:ext>
              </a:extLst>
            </p:cNvPr>
            <p:cNvSpPr/>
            <p:nvPr/>
          </p:nvSpPr>
          <p:spPr>
            <a:xfrm>
              <a:off x="1824281" y="4051895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141;p59">
              <a:extLst>
                <a:ext uri="{FF2B5EF4-FFF2-40B4-BE49-F238E27FC236}">
                  <a16:creationId xmlns:a16="http://schemas.microsoft.com/office/drawing/2014/main" id="{4F63C0F2-F3C4-485E-8B4D-27262DF7663E}"/>
                </a:ext>
              </a:extLst>
            </p:cNvPr>
            <p:cNvSpPr/>
            <p:nvPr/>
          </p:nvSpPr>
          <p:spPr>
            <a:xfrm>
              <a:off x="1835397" y="4069908"/>
              <a:ext cx="107082" cy="65978"/>
            </a:xfrm>
            <a:custGeom>
              <a:avLst/>
              <a:gdLst/>
              <a:ahLst/>
              <a:cxnLst/>
              <a:rect l="l" t="t" r="r" b="b"/>
              <a:pathLst>
                <a:path w="3121" h="1923" extrusionOk="0">
                  <a:moveTo>
                    <a:pt x="3121" y="0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142;p59">
              <a:extLst>
                <a:ext uri="{FF2B5EF4-FFF2-40B4-BE49-F238E27FC236}">
                  <a16:creationId xmlns:a16="http://schemas.microsoft.com/office/drawing/2014/main" id="{FE46A974-EBB3-4E12-B824-B168D005EB4D}"/>
                </a:ext>
              </a:extLst>
            </p:cNvPr>
            <p:cNvSpPr/>
            <p:nvPr/>
          </p:nvSpPr>
          <p:spPr>
            <a:xfrm>
              <a:off x="1846411" y="408778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143;p59">
              <a:extLst>
                <a:ext uri="{FF2B5EF4-FFF2-40B4-BE49-F238E27FC236}">
                  <a16:creationId xmlns:a16="http://schemas.microsoft.com/office/drawing/2014/main" id="{79A240CD-9C17-4AE0-8843-22A881B06E77}"/>
                </a:ext>
              </a:extLst>
            </p:cNvPr>
            <p:cNvSpPr/>
            <p:nvPr/>
          </p:nvSpPr>
          <p:spPr>
            <a:xfrm>
              <a:off x="1857424" y="4105659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144;p59">
              <a:extLst>
                <a:ext uri="{FF2B5EF4-FFF2-40B4-BE49-F238E27FC236}">
                  <a16:creationId xmlns:a16="http://schemas.microsoft.com/office/drawing/2014/main" id="{BEB937E2-9346-4214-A55C-60F5204F6C90}"/>
                </a:ext>
              </a:extLst>
            </p:cNvPr>
            <p:cNvSpPr/>
            <p:nvPr/>
          </p:nvSpPr>
          <p:spPr>
            <a:xfrm>
              <a:off x="1868507" y="4123534"/>
              <a:ext cx="107116" cy="66012"/>
            </a:xfrm>
            <a:custGeom>
              <a:avLst/>
              <a:gdLst/>
              <a:ahLst/>
              <a:cxnLst/>
              <a:rect l="l" t="t" r="r" b="b"/>
              <a:pathLst>
                <a:path w="3122" h="1924" extrusionOk="0">
                  <a:moveTo>
                    <a:pt x="3121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145;p59">
              <a:extLst>
                <a:ext uri="{FF2B5EF4-FFF2-40B4-BE49-F238E27FC236}">
                  <a16:creationId xmlns:a16="http://schemas.microsoft.com/office/drawing/2014/main" id="{44866E3F-9DF9-429D-9FE6-926D8AD62F2F}"/>
                </a:ext>
              </a:extLst>
            </p:cNvPr>
            <p:cNvSpPr/>
            <p:nvPr/>
          </p:nvSpPr>
          <p:spPr>
            <a:xfrm>
              <a:off x="1879520" y="4141444"/>
              <a:ext cx="107082" cy="66115"/>
            </a:xfrm>
            <a:custGeom>
              <a:avLst/>
              <a:gdLst/>
              <a:ahLst/>
              <a:cxnLst/>
              <a:rect l="l" t="t" r="r" b="b"/>
              <a:pathLst>
                <a:path w="3121" h="1927" extrusionOk="0">
                  <a:moveTo>
                    <a:pt x="3120" y="0"/>
                  </a:moveTo>
                  <a:lnTo>
                    <a:pt x="0" y="1926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146;p59">
              <a:extLst>
                <a:ext uri="{FF2B5EF4-FFF2-40B4-BE49-F238E27FC236}">
                  <a16:creationId xmlns:a16="http://schemas.microsoft.com/office/drawing/2014/main" id="{76ABFDE9-7DDE-4C1C-8918-AB974DF1E523}"/>
                </a:ext>
              </a:extLst>
            </p:cNvPr>
            <p:cNvSpPr/>
            <p:nvPr/>
          </p:nvSpPr>
          <p:spPr>
            <a:xfrm>
              <a:off x="1890499" y="4159423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147;p59">
              <a:extLst>
                <a:ext uri="{FF2B5EF4-FFF2-40B4-BE49-F238E27FC236}">
                  <a16:creationId xmlns:a16="http://schemas.microsoft.com/office/drawing/2014/main" id="{1DFFA182-4EFA-4C2D-81CB-65D959AFC431}"/>
                </a:ext>
              </a:extLst>
            </p:cNvPr>
            <p:cNvSpPr/>
            <p:nvPr/>
          </p:nvSpPr>
          <p:spPr>
            <a:xfrm>
              <a:off x="1901616" y="417729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0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148;p59">
              <a:extLst>
                <a:ext uri="{FF2B5EF4-FFF2-40B4-BE49-F238E27FC236}">
                  <a16:creationId xmlns:a16="http://schemas.microsoft.com/office/drawing/2014/main" id="{432DCE25-E341-4FF1-90C5-BF5AC3F35D08}"/>
                </a:ext>
              </a:extLst>
            </p:cNvPr>
            <p:cNvSpPr/>
            <p:nvPr/>
          </p:nvSpPr>
          <p:spPr>
            <a:xfrm>
              <a:off x="1912629" y="4195208"/>
              <a:ext cx="107082" cy="66012"/>
            </a:xfrm>
            <a:custGeom>
              <a:avLst/>
              <a:gdLst/>
              <a:ahLst/>
              <a:cxnLst/>
              <a:rect l="l" t="t" r="r" b="b"/>
              <a:pathLst>
                <a:path w="3121" h="1924" extrusionOk="0">
                  <a:moveTo>
                    <a:pt x="3121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149;p59">
              <a:extLst>
                <a:ext uri="{FF2B5EF4-FFF2-40B4-BE49-F238E27FC236}">
                  <a16:creationId xmlns:a16="http://schemas.microsoft.com/office/drawing/2014/main" id="{36535A83-9677-4D18-AE85-4B34A35AC5FA}"/>
                </a:ext>
              </a:extLst>
            </p:cNvPr>
            <p:cNvSpPr/>
            <p:nvPr/>
          </p:nvSpPr>
          <p:spPr>
            <a:xfrm>
              <a:off x="1923609" y="4213050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4" y="1"/>
                  </a:moveTo>
                  <a:lnTo>
                    <a:pt x="1" y="1924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150;p59">
              <a:extLst>
                <a:ext uri="{FF2B5EF4-FFF2-40B4-BE49-F238E27FC236}">
                  <a16:creationId xmlns:a16="http://schemas.microsoft.com/office/drawing/2014/main" id="{7091344A-9672-478F-A893-86CC32116B9B}"/>
                </a:ext>
              </a:extLst>
            </p:cNvPr>
            <p:cNvSpPr/>
            <p:nvPr/>
          </p:nvSpPr>
          <p:spPr>
            <a:xfrm>
              <a:off x="1934588" y="4230959"/>
              <a:ext cx="107219" cy="66115"/>
            </a:xfrm>
            <a:custGeom>
              <a:avLst/>
              <a:gdLst/>
              <a:ahLst/>
              <a:cxnLst/>
              <a:rect l="l" t="t" r="r" b="b"/>
              <a:pathLst>
                <a:path w="3125" h="1927" extrusionOk="0">
                  <a:moveTo>
                    <a:pt x="3125" y="0"/>
                  </a:moveTo>
                  <a:lnTo>
                    <a:pt x="1" y="192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151;p59">
              <a:extLst>
                <a:ext uri="{FF2B5EF4-FFF2-40B4-BE49-F238E27FC236}">
                  <a16:creationId xmlns:a16="http://schemas.microsoft.com/office/drawing/2014/main" id="{02C72584-3342-4FDF-A711-880BA762CA8D}"/>
                </a:ext>
              </a:extLst>
            </p:cNvPr>
            <p:cNvSpPr/>
            <p:nvPr/>
          </p:nvSpPr>
          <p:spPr>
            <a:xfrm>
              <a:off x="1945739" y="4248972"/>
              <a:ext cx="107047" cy="65978"/>
            </a:xfrm>
            <a:custGeom>
              <a:avLst/>
              <a:gdLst/>
              <a:ahLst/>
              <a:cxnLst/>
              <a:rect l="l" t="t" r="r" b="b"/>
              <a:pathLst>
                <a:path w="3120" h="1923" extrusionOk="0">
                  <a:moveTo>
                    <a:pt x="3120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152;p59">
              <a:extLst>
                <a:ext uri="{FF2B5EF4-FFF2-40B4-BE49-F238E27FC236}">
                  <a16:creationId xmlns:a16="http://schemas.microsoft.com/office/drawing/2014/main" id="{A658F979-9273-4466-B6DE-F6B073982951}"/>
                </a:ext>
              </a:extLst>
            </p:cNvPr>
            <p:cNvSpPr/>
            <p:nvPr/>
          </p:nvSpPr>
          <p:spPr>
            <a:xfrm>
              <a:off x="1956718" y="4266848"/>
              <a:ext cx="107219" cy="66012"/>
            </a:xfrm>
            <a:custGeom>
              <a:avLst/>
              <a:gdLst/>
              <a:ahLst/>
              <a:cxnLst/>
              <a:rect l="l" t="t" r="r" b="b"/>
              <a:pathLst>
                <a:path w="3125" h="1924" extrusionOk="0">
                  <a:moveTo>
                    <a:pt x="3125" y="1"/>
                  </a:moveTo>
                  <a:lnTo>
                    <a:pt x="1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153;p59">
              <a:extLst>
                <a:ext uri="{FF2B5EF4-FFF2-40B4-BE49-F238E27FC236}">
                  <a16:creationId xmlns:a16="http://schemas.microsoft.com/office/drawing/2014/main" id="{231B394E-E323-426F-99DE-D8EC590D0B8E}"/>
                </a:ext>
              </a:extLst>
            </p:cNvPr>
            <p:cNvSpPr/>
            <p:nvPr/>
          </p:nvSpPr>
          <p:spPr>
            <a:xfrm>
              <a:off x="1967731" y="4284723"/>
              <a:ext cx="107184" cy="66012"/>
            </a:xfrm>
            <a:custGeom>
              <a:avLst/>
              <a:gdLst/>
              <a:ahLst/>
              <a:cxnLst/>
              <a:rect l="l" t="t" r="r" b="b"/>
              <a:pathLst>
                <a:path w="3124" h="1924" extrusionOk="0">
                  <a:moveTo>
                    <a:pt x="3124" y="0"/>
                  </a:moveTo>
                  <a:lnTo>
                    <a:pt x="0" y="1923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154;p59">
              <a:extLst>
                <a:ext uri="{FF2B5EF4-FFF2-40B4-BE49-F238E27FC236}">
                  <a16:creationId xmlns:a16="http://schemas.microsoft.com/office/drawing/2014/main" id="{2895F868-C79D-4B13-89AA-470150134EE4}"/>
                </a:ext>
              </a:extLst>
            </p:cNvPr>
            <p:cNvSpPr/>
            <p:nvPr/>
          </p:nvSpPr>
          <p:spPr>
            <a:xfrm>
              <a:off x="1687761" y="3932770"/>
              <a:ext cx="238798" cy="60317"/>
            </a:xfrm>
            <a:custGeom>
              <a:avLst/>
              <a:gdLst/>
              <a:ahLst/>
              <a:cxnLst/>
              <a:rect l="l" t="t" r="r" b="b"/>
              <a:pathLst>
                <a:path w="6960" h="1758" extrusionOk="0">
                  <a:moveTo>
                    <a:pt x="6959" y="0"/>
                  </a:moveTo>
                  <a:lnTo>
                    <a:pt x="1" y="1757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98934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233C1C-25A5-4079-B5AB-10627EFE7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641A4C77-E3EC-406F-BD5B-6284D7C698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4887" y="0"/>
            <a:ext cx="6922226" cy="69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6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265</Words>
  <Application>Microsoft Office PowerPoint</Application>
  <PresentationFormat>Widescreen</PresentationFormat>
  <Paragraphs>68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Next LT Pro</vt:lpstr>
      <vt:lpstr>AvenirNext LT Pro Medium</vt:lpstr>
      <vt:lpstr>Calibri</vt:lpstr>
      <vt:lpstr>Pathway Gothic One</vt:lpstr>
      <vt:lpstr>Posterama</vt:lpstr>
      <vt:lpstr>Segoe UI Semilight</vt:lpstr>
      <vt:lpstr>ExploreVTI</vt:lpstr>
      <vt:lpstr>GAME Hub Data 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Hub Data Base</dc:title>
  <dc:creator>Mariam Alkhatib</dc:creator>
  <cp:lastModifiedBy>Mihai BĂLAN (106823)</cp:lastModifiedBy>
  <cp:revision>9</cp:revision>
  <dcterms:created xsi:type="dcterms:W3CDTF">2021-02-12T12:46:38Z</dcterms:created>
  <dcterms:modified xsi:type="dcterms:W3CDTF">2021-02-13T08:45:32Z</dcterms:modified>
</cp:coreProperties>
</file>